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3.jpg" ContentType="image/png"/>
  <Override PartName="/ppt/media/image54.jpg" ContentType="image/png"/>
  <Override PartName="/ppt/media/image5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23"/>
  </p:notesMasterIdLst>
  <p:handoutMasterIdLst>
    <p:handoutMasterId r:id="rId24"/>
  </p:handoutMasterIdLst>
  <p:sldIdLst>
    <p:sldId id="297" r:id="rId4"/>
    <p:sldId id="339" r:id="rId5"/>
    <p:sldId id="340" r:id="rId6"/>
    <p:sldId id="341" r:id="rId7"/>
    <p:sldId id="323" r:id="rId8"/>
    <p:sldId id="342" r:id="rId9"/>
    <p:sldId id="344" r:id="rId10"/>
    <p:sldId id="343" r:id="rId11"/>
    <p:sldId id="345" r:id="rId12"/>
    <p:sldId id="347" r:id="rId13"/>
    <p:sldId id="357" r:id="rId14"/>
    <p:sldId id="353" r:id="rId15"/>
    <p:sldId id="298" r:id="rId16"/>
    <p:sldId id="313" r:id="rId17"/>
    <p:sldId id="314" r:id="rId18"/>
    <p:sldId id="315" r:id="rId19"/>
    <p:sldId id="350" r:id="rId20"/>
    <p:sldId id="355" r:id="rId21"/>
    <p:sldId id="356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gemeen" id="{45C038A2-A700-4679-933B-86CEE0D29F91}">
          <p14:sldIdLst/>
        </p14:section>
        <p14:section name="Blauw" id="{B6073CB5-156B-4534-8733-872B85968AD7}">
          <p14:sldIdLst/>
        </p14:section>
        <p14:section name="Rood" id="{6B03E7FF-9A0C-45B7-9DEA-3A58324B47D5}">
          <p14:sldIdLst/>
        </p14:section>
        <p14:section name="Groen" id="{7909B572-9E31-429C-A43D-2069D057FF9A}">
          <p14:sldIdLst>
            <p14:sldId id="297"/>
            <p14:sldId id="339"/>
            <p14:sldId id="340"/>
            <p14:sldId id="341"/>
            <p14:sldId id="323"/>
            <p14:sldId id="342"/>
            <p14:sldId id="344"/>
            <p14:sldId id="343"/>
            <p14:sldId id="345"/>
            <p14:sldId id="347"/>
            <p14:sldId id="357"/>
            <p14:sldId id="353"/>
            <p14:sldId id="298"/>
            <p14:sldId id="313"/>
            <p14:sldId id="314"/>
            <p14:sldId id="315"/>
            <p14:sldId id="350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CC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589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41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B6488D-B3A6-4E31-AFD8-B1F3C785EACE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04F980F-BEB2-4A5C-A79A-97BA5F0D92F8}">
      <dgm:prSet/>
      <dgm:spPr/>
      <dgm:t>
        <a:bodyPr/>
        <a:lstStyle/>
        <a:p>
          <a:r>
            <a:rPr lang="nl-NL"/>
            <a:t>Our company</a:t>
          </a:r>
          <a:endParaRPr lang="en-US"/>
        </a:p>
      </dgm:t>
    </dgm:pt>
    <dgm:pt modelId="{8E60E9DE-0507-4428-801B-0C3DEE010927}" type="parTrans" cxnId="{B5BE3A43-9F2D-4F49-9CEE-8BC533F24256}">
      <dgm:prSet/>
      <dgm:spPr/>
      <dgm:t>
        <a:bodyPr/>
        <a:lstStyle/>
        <a:p>
          <a:endParaRPr lang="en-US"/>
        </a:p>
      </dgm:t>
    </dgm:pt>
    <dgm:pt modelId="{386570CA-D1A8-4EFB-889A-6A8A6584924D}" type="sibTrans" cxnId="{B5BE3A43-9F2D-4F49-9CEE-8BC533F24256}">
      <dgm:prSet/>
      <dgm:spPr/>
      <dgm:t>
        <a:bodyPr/>
        <a:lstStyle/>
        <a:p>
          <a:endParaRPr lang="en-US"/>
        </a:p>
      </dgm:t>
    </dgm:pt>
    <dgm:pt modelId="{75F46AD4-3630-4FC8-AA19-BDFCA4BBD58E}">
      <dgm:prSet/>
      <dgm:spPr/>
      <dgm:t>
        <a:bodyPr/>
        <a:lstStyle/>
        <a:p>
          <a:r>
            <a:rPr lang="nl-NL"/>
            <a:t>Our history</a:t>
          </a:r>
          <a:endParaRPr lang="en-US"/>
        </a:p>
      </dgm:t>
    </dgm:pt>
    <dgm:pt modelId="{897907E3-A712-43BF-BF36-AF2B2995D0C1}" type="parTrans" cxnId="{88181BD8-8492-42E2-AE13-AE9A4D7DC642}">
      <dgm:prSet/>
      <dgm:spPr/>
      <dgm:t>
        <a:bodyPr/>
        <a:lstStyle/>
        <a:p>
          <a:endParaRPr lang="en-US"/>
        </a:p>
      </dgm:t>
    </dgm:pt>
    <dgm:pt modelId="{4A637893-66F6-423E-A736-46FAE5B5125C}" type="sibTrans" cxnId="{88181BD8-8492-42E2-AE13-AE9A4D7DC642}">
      <dgm:prSet/>
      <dgm:spPr/>
      <dgm:t>
        <a:bodyPr/>
        <a:lstStyle/>
        <a:p>
          <a:endParaRPr lang="en-US"/>
        </a:p>
      </dgm:t>
    </dgm:pt>
    <dgm:pt modelId="{C434EBFF-3B86-40CF-861F-B9020483776A}">
      <dgm:prSet/>
      <dgm:spPr/>
      <dgm:t>
        <a:bodyPr/>
        <a:lstStyle/>
        <a:p>
          <a:r>
            <a:rPr lang="nl-NL"/>
            <a:t>Our strategy</a:t>
          </a:r>
          <a:endParaRPr lang="en-US"/>
        </a:p>
      </dgm:t>
    </dgm:pt>
    <dgm:pt modelId="{15FA813C-B8CC-45CD-8B1E-922970DD1A57}" type="parTrans" cxnId="{AAFCBDCD-ACD4-466D-96E1-60C8EE373306}">
      <dgm:prSet/>
      <dgm:spPr/>
      <dgm:t>
        <a:bodyPr/>
        <a:lstStyle/>
        <a:p>
          <a:endParaRPr lang="en-US"/>
        </a:p>
      </dgm:t>
    </dgm:pt>
    <dgm:pt modelId="{4219F019-5D8A-4343-A76D-C0DBA4D78B0C}" type="sibTrans" cxnId="{AAFCBDCD-ACD4-466D-96E1-60C8EE373306}">
      <dgm:prSet/>
      <dgm:spPr/>
      <dgm:t>
        <a:bodyPr/>
        <a:lstStyle/>
        <a:p>
          <a:endParaRPr lang="en-US"/>
        </a:p>
      </dgm:t>
    </dgm:pt>
    <dgm:pt modelId="{30B845B9-6DCA-494F-B7A3-D0F408D50E57}">
      <dgm:prSet/>
      <dgm:spPr/>
      <dgm:t>
        <a:bodyPr/>
        <a:lstStyle/>
        <a:p>
          <a:r>
            <a:rPr lang="nl-NL"/>
            <a:t>What we offer</a:t>
          </a:r>
          <a:endParaRPr lang="en-US"/>
        </a:p>
      </dgm:t>
    </dgm:pt>
    <dgm:pt modelId="{9E65FDE4-3509-49E2-990A-33A261FE260A}" type="parTrans" cxnId="{CB88AD76-AAC3-414B-B8A9-194C64F46D9C}">
      <dgm:prSet/>
      <dgm:spPr/>
      <dgm:t>
        <a:bodyPr/>
        <a:lstStyle/>
        <a:p>
          <a:endParaRPr lang="en-US"/>
        </a:p>
      </dgm:t>
    </dgm:pt>
    <dgm:pt modelId="{C89451A8-5C62-4B74-A927-BE6B2CBDFD68}" type="sibTrans" cxnId="{CB88AD76-AAC3-414B-B8A9-194C64F46D9C}">
      <dgm:prSet/>
      <dgm:spPr/>
      <dgm:t>
        <a:bodyPr/>
        <a:lstStyle/>
        <a:p>
          <a:endParaRPr lang="en-US"/>
        </a:p>
      </dgm:t>
    </dgm:pt>
    <dgm:pt modelId="{466B702F-E1E5-415B-A1B1-E0C4282AB1F7}">
      <dgm:prSet/>
      <dgm:spPr/>
      <dgm:t>
        <a:bodyPr/>
        <a:lstStyle/>
        <a:p>
          <a:r>
            <a:rPr lang="nl-NL"/>
            <a:t>How we work</a:t>
          </a:r>
          <a:endParaRPr lang="en-US"/>
        </a:p>
      </dgm:t>
    </dgm:pt>
    <dgm:pt modelId="{02A92255-494F-404D-9F0D-F503C93C79C7}" type="parTrans" cxnId="{90791EDA-1536-4F72-A26A-0F0944688988}">
      <dgm:prSet/>
      <dgm:spPr/>
      <dgm:t>
        <a:bodyPr/>
        <a:lstStyle/>
        <a:p>
          <a:endParaRPr lang="en-US"/>
        </a:p>
      </dgm:t>
    </dgm:pt>
    <dgm:pt modelId="{EFD4DD8E-CBD1-4E72-8A52-436D4E5D8FA9}" type="sibTrans" cxnId="{90791EDA-1536-4F72-A26A-0F0944688988}">
      <dgm:prSet/>
      <dgm:spPr/>
      <dgm:t>
        <a:bodyPr/>
        <a:lstStyle/>
        <a:p>
          <a:endParaRPr lang="en-US"/>
        </a:p>
      </dgm:t>
    </dgm:pt>
    <dgm:pt modelId="{393579A2-C3F1-4F9E-BB1F-BE92C7FD7683}">
      <dgm:prSet/>
      <dgm:spPr/>
      <dgm:t>
        <a:bodyPr/>
        <a:lstStyle/>
        <a:p>
          <a:r>
            <a:rPr lang="nl-NL"/>
            <a:t>Why we are unique</a:t>
          </a:r>
          <a:endParaRPr lang="en-US"/>
        </a:p>
      </dgm:t>
    </dgm:pt>
    <dgm:pt modelId="{508CA554-EC8B-4AE6-B454-D5C74C81E7D2}" type="parTrans" cxnId="{B48F3ECE-A508-4A47-A20B-DEAE70199329}">
      <dgm:prSet/>
      <dgm:spPr/>
      <dgm:t>
        <a:bodyPr/>
        <a:lstStyle/>
        <a:p>
          <a:endParaRPr lang="en-US"/>
        </a:p>
      </dgm:t>
    </dgm:pt>
    <dgm:pt modelId="{3D1564B1-232A-4FFD-AF83-EE08E9DCC128}" type="sibTrans" cxnId="{B48F3ECE-A508-4A47-A20B-DEAE70199329}">
      <dgm:prSet/>
      <dgm:spPr/>
      <dgm:t>
        <a:bodyPr/>
        <a:lstStyle/>
        <a:p>
          <a:endParaRPr lang="en-US"/>
        </a:p>
      </dgm:t>
    </dgm:pt>
    <dgm:pt modelId="{39AD9242-A082-4203-945B-A58CF8A0803A}">
      <dgm:prSet/>
      <dgm:spPr/>
      <dgm:t>
        <a:bodyPr/>
        <a:lstStyle/>
        <a:p>
          <a:r>
            <a:rPr lang="nl-NL"/>
            <a:t>One Alewijnse</a:t>
          </a:r>
          <a:endParaRPr lang="en-US"/>
        </a:p>
      </dgm:t>
    </dgm:pt>
    <dgm:pt modelId="{C1A0A383-3DE1-45E5-B1A0-573FAEC5E870}" type="parTrans" cxnId="{DC3FEB24-94DB-483C-8292-F3CF3189B0DE}">
      <dgm:prSet/>
      <dgm:spPr/>
      <dgm:t>
        <a:bodyPr/>
        <a:lstStyle/>
        <a:p>
          <a:endParaRPr lang="en-US"/>
        </a:p>
      </dgm:t>
    </dgm:pt>
    <dgm:pt modelId="{A69540FE-4F62-42E2-BAED-28CE4216F52C}" type="sibTrans" cxnId="{DC3FEB24-94DB-483C-8292-F3CF3189B0DE}">
      <dgm:prSet/>
      <dgm:spPr/>
      <dgm:t>
        <a:bodyPr/>
        <a:lstStyle/>
        <a:p>
          <a:endParaRPr lang="en-US"/>
        </a:p>
      </dgm:t>
    </dgm:pt>
    <dgm:pt modelId="{9AC79EB1-BF2C-4252-850E-912F378BD5A2}">
      <dgm:prSet/>
      <dgm:spPr/>
      <dgm:t>
        <a:bodyPr/>
        <a:lstStyle/>
        <a:p>
          <a:r>
            <a:rPr lang="nl-NL"/>
            <a:t>Our locations</a:t>
          </a:r>
          <a:endParaRPr lang="en-US"/>
        </a:p>
      </dgm:t>
    </dgm:pt>
    <dgm:pt modelId="{12B927DF-DAE1-4F83-A14D-35563A13FD19}" type="parTrans" cxnId="{F343D04F-E74B-4F7D-92F7-37ED9DB8D04C}">
      <dgm:prSet/>
      <dgm:spPr/>
      <dgm:t>
        <a:bodyPr/>
        <a:lstStyle/>
        <a:p>
          <a:endParaRPr lang="en-US"/>
        </a:p>
      </dgm:t>
    </dgm:pt>
    <dgm:pt modelId="{F47B3FAF-11F1-4B72-B24E-193002851FD0}" type="sibTrans" cxnId="{F343D04F-E74B-4F7D-92F7-37ED9DB8D04C}">
      <dgm:prSet/>
      <dgm:spPr/>
      <dgm:t>
        <a:bodyPr/>
        <a:lstStyle/>
        <a:p>
          <a:endParaRPr lang="en-US"/>
        </a:p>
      </dgm:t>
    </dgm:pt>
    <dgm:pt modelId="{49F0A6E5-BCB8-4BCB-AD35-FD4D05624F20}">
      <dgm:prSet/>
      <dgm:spPr/>
      <dgm:t>
        <a:bodyPr/>
        <a:lstStyle/>
        <a:p>
          <a:r>
            <a:rPr lang="nl-NL"/>
            <a:t>Our customers</a:t>
          </a:r>
          <a:endParaRPr lang="en-US"/>
        </a:p>
      </dgm:t>
    </dgm:pt>
    <dgm:pt modelId="{DCA805AB-55B7-4251-AAE0-8C8150D9FA70}" type="parTrans" cxnId="{9B047F3E-5106-41EA-903E-8BC69D7D3C2C}">
      <dgm:prSet/>
      <dgm:spPr/>
      <dgm:t>
        <a:bodyPr/>
        <a:lstStyle/>
        <a:p>
          <a:endParaRPr lang="en-US"/>
        </a:p>
      </dgm:t>
    </dgm:pt>
    <dgm:pt modelId="{8AF5A6E5-9DD7-4C5E-BB0A-7F56FD6B0DDE}" type="sibTrans" cxnId="{9B047F3E-5106-41EA-903E-8BC69D7D3C2C}">
      <dgm:prSet/>
      <dgm:spPr/>
      <dgm:t>
        <a:bodyPr/>
        <a:lstStyle/>
        <a:p>
          <a:endParaRPr lang="en-US"/>
        </a:p>
      </dgm:t>
    </dgm:pt>
    <dgm:pt modelId="{093D7866-B112-408B-A879-9BAFB4AA4E5D}">
      <dgm:prSet/>
      <dgm:spPr/>
      <dgm:t>
        <a:bodyPr/>
        <a:lstStyle/>
        <a:p>
          <a:r>
            <a:rPr lang="nl-NL"/>
            <a:t>References</a:t>
          </a:r>
          <a:endParaRPr lang="en-US"/>
        </a:p>
      </dgm:t>
    </dgm:pt>
    <dgm:pt modelId="{F8EC7FAA-8CF3-45C7-8AE9-F056EC7A4EB1}" type="parTrans" cxnId="{9626F47A-C10F-4805-A70C-F20FA8610F8D}">
      <dgm:prSet/>
      <dgm:spPr/>
      <dgm:t>
        <a:bodyPr/>
        <a:lstStyle/>
        <a:p>
          <a:endParaRPr lang="en-US"/>
        </a:p>
      </dgm:t>
    </dgm:pt>
    <dgm:pt modelId="{CE5AA6C2-4F3D-4E84-82EE-C07C34C944C3}" type="sibTrans" cxnId="{9626F47A-C10F-4805-A70C-F20FA8610F8D}">
      <dgm:prSet/>
      <dgm:spPr/>
      <dgm:t>
        <a:bodyPr/>
        <a:lstStyle/>
        <a:p>
          <a:endParaRPr lang="en-US"/>
        </a:p>
      </dgm:t>
    </dgm:pt>
    <dgm:pt modelId="{E7BCD48A-E79A-4F99-B28E-460180A98B76}">
      <dgm:prSet/>
      <dgm:spPr/>
      <dgm:t>
        <a:bodyPr/>
        <a:lstStyle/>
        <a:p>
          <a:r>
            <a:rPr lang="nl-NL"/>
            <a:t>Why choosing Alewijnse?</a:t>
          </a:r>
          <a:endParaRPr lang="en-US"/>
        </a:p>
      </dgm:t>
    </dgm:pt>
    <dgm:pt modelId="{953B01F9-0ED1-4EE1-B351-901E5053AEE3}" type="parTrans" cxnId="{80741710-75DD-4064-A06C-3C923B7DDACC}">
      <dgm:prSet/>
      <dgm:spPr/>
      <dgm:t>
        <a:bodyPr/>
        <a:lstStyle/>
        <a:p>
          <a:endParaRPr lang="en-US"/>
        </a:p>
      </dgm:t>
    </dgm:pt>
    <dgm:pt modelId="{FBE0564D-11EB-44D8-8C35-BC8D840D5477}" type="sibTrans" cxnId="{80741710-75DD-4064-A06C-3C923B7DDACC}">
      <dgm:prSet/>
      <dgm:spPr/>
      <dgm:t>
        <a:bodyPr/>
        <a:lstStyle/>
        <a:p>
          <a:endParaRPr lang="en-US"/>
        </a:p>
      </dgm:t>
    </dgm:pt>
    <dgm:pt modelId="{C67FFB64-F1C1-4304-AEAE-BB6D5E57AEA2}" type="pres">
      <dgm:prSet presAssocID="{4FB6488D-B3A6-4E31-AFD8-B1F3C785EACE}" presName="Name0" presStyleCnt="0">
        <dgm:presLayoutVars>
          <dgm:dir/>
          <dgm:resizeHandles val="exact"/>
        </dgm:presLayoutVars>
      </dgm:prSet>
      <dgm:spPr/>
    </dgm:pt>
    <dgm:pt modelId="{0A3A02B4-D806-4CAE-A44C-51C81F004EE9}" type="pres">
      <dgm:prSet presAssocID="{104F980F-BEB2-4A5C-A79A-97BA5F0D92F8}" presName="node" presStyleLbl="node1" presStyleIdx="0" presStyleCnt="11">
        <dgm:presLayoutVars>
          <dgm:bulletEnabled val="1"/>
        </dgm:presLayoutVars>
      </dgm:prSet>
      <dgm:spPr/>
    </dgm:pt>
    <dgm:pt modelId="{AE484B15-B370-4459-AEFA-7F2ECD2FDED2}" type="pres">
      <dgm:prSet presAssocID="{386570CA-D1A8-4EFB-889A-6A8A6584924D}" presName="sibTrans" presStyleLbl="sibTrans1D1" presStyleIdx="0" presStyleCnt="10"/>
      <dgm:spPr/>
    </dgm:pt>
    <dgm:pt modelId="{5E42AA09-6A29-4259-B053-52F4A094C7BB}" type="pres">
      <dgm:prSet presAssocID="{386570CA-D1A8-4EFB-889A-6A8A6584924D}" presName="connectorText" presStyleLbl="sibTrans1D1" presStyleIdx="0" presStyleCnt="10"/>
      <dgm:spPr/>
    </dgm:pt>
    <dgm:pt modelId="{4E8660F3-3B28-49FC-B675-8ED777EA2E1A}" type="pres">
      <dgm:prSet presAssocID="{75F46AD4-3630-4FC8-AA19-BDFCA4BBD58E}" presName="node" presStyleLbl="node1" presStyleIdx="1" presStyleCnt="11">
        <dgm:presLayoutVars>
          <dgm:bulletEnabled val="1"/>
        </dgm:presLayoutVars>
      </dgm:prSet>
      <dgm:spPr/>
    </dgm:pt>
    <dgm:pt modelId="{CF6D039A-40AC-4036-8CAD-25095C50457D}" type="pres">
      <dgm:prSet presAssocID="{4A637893-66F6-423E-A736-46FAE5B5125C}" presName="sibTrans" presStyleLbl="sibTrans1D1" presStyleIdx="1" presStyleCnt="10"/>
      <dgm:spPr/>
    </dgm:pt>
    <dgm:pt modelId="{907FDD6D-0018-4CD0-B804-C2B375953C3B}" type="pres">
      <dgm:prSet presAssocID="{4A637893-66F6-423E-A736-46FAE5B5125C}" presName="connectorText" presStyleLbl="sibTrans1D1" presStyleIdx="1" presStyleCnt="10"/>
      <dgm:spPr/>
    </dgm:pt>
    <dgm:pt modelId="{DBFC8DF1-3E89-4D2B-AE35-802265BED842}" type="pres">
      <dgm:prSet presAssocID="{C434EBFF-3B86-40CF-861F-B9020483776A}" presName="node" presStyleLbl="node1" presStyleIdx="2" presStyleCnt="11">
        <dgm:presLayoutVars>
          <dgm:bulletEnabled val="1"/>
        </dgm:presLayoutVars>
      </dgm:prSet>
      <dgm:spPr/>
    </dgm:pt>
    <dgm:pt modelId="{75176DFD-597D-4E52-9CBF-150BCFBBC073}" type="pres">
      <dgm:prSet presAssocID="{4219F019-5D8A-4343-A76D-C0DBA4D78B0C}" presName="sibTrans" presStyleLbl="sibTrans1D1" presStyleIdx="2" presStyleCnt="10"/>
      <dgm:spPr/>
    </dgm:pt>
    <dgm:pt modelId="{18076E7F-1ACE-4AA9-AB38-79DC35B780D9}" type="pres">
      <dgm:prSet presAssocID="{4219F019-5D8A-4343-A76D-C0DBA4D78B0C}" presName="connectorText" presStyleLbl="sibTrans1D1" presStyleIdx="2" presStyleCnt="10"/>
      <dgm:spPr/>
    </dgm:pt>
    <dgm:pt modelId="{1B16F6F9-FFE5-42C5-B0AD-33EDD52683FD}" type="pres">
      <dgm:prSet presAssocID="{30B845B9-6DCA-494F-B7A3-D0F408D50E57}" presName="node" presStyleLbl="node1" presStyleIdx="3" presStyleCnt="11">
        <dgm:presLayoutVars>
          <dgm:bulletEnabled val="1"/>
        </dgm:presLayoutVars>
      </dgm:prSet>
      <dgm:spPr/>
    </dgm:pt>
    <dgm:pt modelId="{1C2C18C4-2824-4068-8342-BC2BFD380D60}" type="pres">
      <dgm:prSet presAssocID="{C89451A8-5C62-4B74-A927-BE6B2CBDFD68}" presName="sibTrans" presStyleLbl="sibTrans1D1" presStyleIdx="3" presStyleCnt="10"/>
      <dgm:spPr/>
    </dgm:pt>
    <dgm:pt modelId="{98076439-89E1-4760-AF24-85C5FE1FC980}" type="pres">
      <dgm:prSet presAssocID="{C89451A8-5C62-4B74-A927-BE6B2CBDFD68}" presName="connectorText" presStyleLbl="sibTrans1D1" presStyleIdx="3" presStyleCnt="10"/>
      <dgm:spPr/>
    </dgm:pt>
    <dgm:pt modelId="{D3E2F758-6C33-4CA3-93BB-2EBCFE3203F0}" type="pres">
      <dgm:prSet presAssocID="{466B702F-E1E5-415B-A1B1-E0C4282AB1F7}" presName="node" presStyleLbl="node1" presStyleIdx="4" presStyleCnt="11">
        <dgm:presLayoutVars>
          <dgm:bulletEnabled val="1"/>
        </dgm:presLayoutVars>
      </dgm:prSet>
      <dgm:spPr/>
    </dgm:pt>
    <dgm:pt modelId="{87112DA6-262A-4D71-BCF5-96F292E9DA90}" type="pres">
      <dgm:prSet presAssocID="{EFD4DD8E-CBD1-4E72-8A52-436D4E5D8FA9}" presName="sibTrans" presStyleLbl="sibTrans1D1" presStyleIdx="4" presStyleCnt="10"/>
      <dgm:spPr/>
    </dgm:pt>
    <dgm:pt modelId="{2A5F917B-2DFF-4276-810A-832AD7CCA6F7}" type="pres">
      <dgm:prSet presAssocID="{EFD4DD8E-CBD1-4E72-8A52-436D4E5D8FA9}" presName="connectorText" presStyleLbl="sibTrans1D1" presStyleIdx="4" presStyleCnt="10"/>
      <dgm:spPr/>
    </dgm:pt>
    <dgm:pt modelId="{B07591D6-0E90-494A-BCF1-B428F932866B}" type="pres">
      <dgm:prSet presAssocID="{393579A2-C3F1-4F9E-BB1F-BE92C7FD7683}" presName="node" presStyleLbl="node1" presStyleIdx="5" presStyleCnt="11">
        <dgm:presLayoutVars>
          <dgm:bulletEnabled val="1"/>
        </dgm:presLayoutVars>
      </dgm:prSet>
      <dgm:spPr/>
    </dgm:pt>
    <dgm:pt modelId="{2D2ACC02-0B93-4F89-BC77-AD029D8DA299}" type="pres">
      <dgm:prSet presAssocID="{3D1564B1-232A-4FFD-AF83-EE08E9DCC128}" presName="sibTrans" presStyleLbl="sibTrans1D1" presStyleIdx="5" presStyleCnt="10"/>
      <dgm:spPr/>
    </dgm:pt>
    <dgm:pt modelId="{C0A96625-8563-4CC3-AA49-A6AB8D5220CE}" type="pres">
      <dgm:prSet presAssocID="{3D1564B1-232A-4FFD-AF83-EE08E9DCC128}" presName="connectorText" presStyleLbl="sibTrans1D1" presStyleIdx="5" presStyleCnt="10"/>
      <dgm:spPr/>
    </dgm:pt>
    <dgm:pt modelId="{1624361B-554E-4CDD-84DE-DAF04F757C40}" type="pres">
      <dgm:prSet presAssocID="{39AD9242-A082-4203-945B-A58CF8A0803A}" presName="node" presStyleLbl="node1" presStyleIdx="6" presStyleCnt="11">
        <dgm:presLayoutVars>
          <dgm:bulletEnabled val="1"/>
        </dgm:presLayoutVars>
      </dgm:prSet>
      <dgm:spPr/>
    </dgm:pt>
    <dgm:pt modelId="{E4B2F355-F365-4D47-9E5A-C191D2997E0D}" type="pres">
      <dgm:prSet presAssocID="{A69540FE-4F62-42E2-BAED-28CE4216F52C}" presName="sibTrans" presStyleLbl="sibTrans1D1" presStyleIdx="6" presStyleCnt="10"/>
      <dgm:spPr/>
    </dgm:pt>
    <dgm:pt modelId="{35201B68-BBEA-44AB-9522-B241447D1D14}" type="pres">
      <dgm:prSet presAssocID="{A69540FE-4F62-42E2-BAED-28CE4216F52C}" presName="connectorText" presStyleLbl="sibTrans1D1" presStyleIdx="6" presStyleCnt="10"/>
      <dgm:spPr/>
    </dgm:pt>
    <dgm:pt modelId="{501832B2-1F82-43E0-B70D-086A900AB1D3}" type="pres">
      <dgm:prSet presAssocID="{9AC79EB1-BF2C-4252-850E-912F378BD5A2}" presName="node" presStyleLbl="node1" presStyleIdx="7" presStyleCnt="11">
        <dgm:presLayoutVars>
          <dgm:bulletEnabled val="1"/>
        </dgm:presLayoutVars>
      </dgm:prSet>
      <dgm:spPr/>
    </dgm:pt>
    <dgm:pt modelId="{6645B319-E9D8-4319-9344-94346DDDD120}" type="pres">
      <dgm:prSet presAssocID="{F47B3FAF-11F1-4B72-B24E-193002851FD0}" presName="sibTrans" presStyleLbl="sibTrans1D1" presStyleIdx="7" presStyleCnt="10"/>
      <dgm:spPr/>
    </dgm:pt>
    <dgm:pt modelId="{69CB023C-FF3C-40B8-BC4D-6FB0A8117C43}" type="pres">
      <dgm:prSet presAssocID="{F47B3FAF-11F1-4B72-B24E-193002851FD0}" presName="connectorText" presStyleLbl="sibTrans1D1" presStyleIdx="7" presStyleCnt="10"/>
      <dgm:spPr/>
    </dgm:pt>
    <dgm:pt modelId="{67F77692-E78E-426B-B326-1A11CB3C1DA7}" type="pres">
      <dgm:prSet presAssocID="{49F0A6E5-BCB8-4BCB-AD35-FD4D05624F20}" presName="node" presStyleLbl="node1" presStyleIdx="8" presStyleCnt="11">
        <dgm:presLayoutVars>
          <dgm:bulletEnabled val="1"/>
        </dgm:presLayoutVars>
      </dgm:prSet>
      <dgm:spPr/>
    </dgm:pt>
    <dgm:pt modelId="{7A768063-A3B4-4069-AB16-38AF22AFBDB3}" type="pres">
      <dgm:prSet presAssocID="{8AF5A6E5-9DD7-4C5E-BB0A-7F56FD6B0DDE}" presName="sibTrans" presStyleLbl="sibTrans1D1" presStyleIdx="8" presStyleCnt="10"/>
      <dgm:spPr/>
    </dgm:pt>
    <dgm:pt modelId="{0756D999-5E60-49B7-AEA7-CF987695B495}" type="pres">
      <dgm:prSet presAssocID="{8AF5A6E5-9DD7-4C5E-BB0A-7F56FD6B0DDE}" presName="connectorText" presStyleLbl="sibTrans1D1" presStyleIdx="8" presStyleCnt="10"/>
      <dgm:spPr/>
    </dgm:pt>
    <dgm:pt modelId="{E1C192E0-C1A9-43FD-9B0B-418180D25ADA}" type="pres">
      <dgm:prSet presAssocID="{093D7866-B112-408B-A879-9BAFB4AA4E5D}" presName="node" presStyleLbl="node1" presStyleIdx="9" presStyleCnt="11">
        <dgm:presLayoutVars>
          <dgm:bulletEnabled val="1"/>
        </dgm:presLayoutVars>
      </dgm:prSet>
      <dgm:spPr/>
    </dgm:pt>
    <dgm:pt modelId="{20FB4AE4-C0EF-41E4-9A5E-2D934D2FDA8D}" type="pres">
      <dgm:prSet presAssocID="{CE5AA6C2-4F3D-4E84-82EE-C07C34C944C3}" presName="sibTrans" presStyleLbl="sibTrans1D1" presStyleIdx="9" presStyleCnt="10"/>
      <dgm:spPr/>
    </dgm:pt>
    <dgm:pt modelId="{8E34F71B-1957-4519-A3DF-CE2B994B0F7C}" type="pres">
      <dgm:prSet presAssocID="{CE5AA6C2-4F3D-4E84-82EE-C07C34C944C3}" presName="connectorText" presStyleLbl="sibTrans1D1" presStyleIdx="9" presStyleCnt="10"/>
      <dgm:spPr/>
    </dgm:pt>
    <dgm:pt modelId="{43825BF6-59C7-4900-9B5E-7BA89003391E}" type="pres">
      <dgm:prSet presAssocID="{E7BCD48A-E79A-4F99-B28E-460180A98B7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80741710-75DD-4064-A06C-3C923B7DDACC}" srcId="{4FB6488D-B3A6-4E31-AFD8-B1F3C785EACE}" destId="{E7BCD48A-E79A-4F99-B28E-460180A98B76}" srcOrd="10" destOrd="0" parTransId="{953B01F9-0ED1-4EE1-B351-901E5053AEE3}" sibTransId="{FBE0564D-11EB-44D8-8C35-BC8D840D5477}"/>
    <dgm:cxn modelId="{20380612-EAF4-445A-8E57-C065D888839B}" type="presOf" srcId="{CE5AA6C2-4F3D-4E84-82EE-C07C34C944C3}" destId="{8E34F71B-1957-4519-A3DF-CE2B994B0F7C}" srcOrd="1" destOrd="0" presId="urn:microsoft.com/office/officeart/2016/7/layout/RepeatingBendingProcessNew"/>
    <dgm:cxn modelId="{1BEBFC12-83D5-4578-86A7-5CDBCE0BA273}" type="presOf" srcId="{A69540FE-4F62-42E2-BAED-28CE4216F52C}" destId="{E4B2F355-F365-4D47-9E5A-C191D2997E0D}" srcOrd="0" destOrd="0" presId="urn:microsoft.com/office/officeart/2016/7/layout/RepeatingBendingProcessNew"/>
    <dgm:cxn modelId="{61459222-40DA-4E35-B386-84B5143B2C4E}" type="presOf" srcId="{39AD9242-A082-4203-945B-A58CF8A0803A}" destId="{1624361B-554E-4CDD-84DE-DAF04F757C40}" srcOrd="0" destOrd="0" presId="urn:microsoft.com/office/officeart/2016/7/layout/RepeatingBendingProcessNew"/>
    <dgm:cxn modelId="{DC3FEB24-94DB-483C-8292-F3CF3189B0DE}" srcId="{4FB6488D-B3A6-4E31-AFD8-B1F3C785EACE}" destId="{39AD9242-A082-4203-945B-A58CF8A0803A}" srcOrd="6" destOrd="0" parTransId="{C1A0A383-3DE1-45E5-B1A0-573FAEC5E870}" sibTransId="{A69540FE-4F62-42E2-BAED-28CE4216F52C}"/>
    <dgm:cxn modelId="{C1B12735-59EB-425F-B8AB-515D0C45600F}" type="presOf" srcId="{104F980F-BEB2-4A5C-A79A-97BA5F0D92F8}" destId="{0A3A02B4-D806-4CAE-A44C-51C81F004EE9}" srcOrd="0" destOrd="0" presId="urn:microsoft.com/office/officeart/2016/7/layout/RepeatingBendingProcessNew"/>
    <dgm:cxn modelId="{2469F337-3B21-4300-9FF4-A62C87BCABDD}" type="presOf" srcId="{4219F019-5D8A-4343-A76D-C0DBA4D78B0C}" destId="{18076E7F-1ACE-4AA9-AB38-79DC35B780D9}" srcOrd="1" destOrd="0" presId="urn:microsoft.com/office/officeart/2016/7/layout/RepeatingBendingProcessNew"/>
    <dgm:cxn modelId="{9B047F3E-5106-41EA-903E-8BC69D7D3C2C}" srcId="{4FB6488D-B3A6-4E31-AFD8-B1F3C785EACE}" destId="{49F0A6E5-BCB8-4BCB-AD35-FD4D05624F20}" srcOrd="8" destOrd="0" parTransId="{DCA805AB-55B7-4251-AAE0-8C8150D9FA70}" sibTransId="{8AF5A6E5-9DD7-4C5E-BB0A-7F56FD6B0DDE}"/>
    <dgm:cxn modelId="{9A472060-49EA-4E53-887A-8C1EE039D4D2}" type="presOf" srcId="{393579A2-C3F1-4F9E-BB1F-BE92C7FD7683}" destId="{B07591D6-0E90-494A-BCF1-B428F932866B}" srcOrd="0" destOrd="0" presId="urn:microsoft.com/office/officeart/2016/7/layout/RepeatingBendingProcessNew"/>
    <dgm:cxn modelId="{B5BE3A43-9F2D-4F49-9CEE-8BC533F24256}" srcId="{4FB6488D-B3A6-4E31-AFD8-B1F3C785EACE}" destId="{104F980F-BEB2-4A5C-A79A-97BA5F0D92F8}" srcOrd="0" destOrd="0" parTransId="{8E60E9DE-0507-4428-801B-0C3DEE010927}" sibTransId="{386570CA-D1A8-4EFB-889A-6A8A6584924D}"/>
    <dgm:cxn modelId="{44B4D843-542B-4CEF-BE79-CB026B6B6B2C}" type="presOf" srcId="{386570CA-D1A8-4EFB-889A-6A8A6584924D}" destId="{AE484B15-B370-4459-AEFA-7F2ECD2FDED2}" srcOrd="0" destOrd="0" presId="urn:microsoft.com/office/officeart/2016/7/layout/RepeatingBendingProcessNew"/>
    <dgm:cxn modelId="{4B37F043-AC34-4304-BAB9-4FCFE6B491C0}" type="presOf" srcId="{F47B3FAF-11F1-4B72-B24E-193002851FD0}" destId="{6645B319-E9D8-4319-9344-94346DDDD120}" srcOrd="0" destOrd="0" presId="urn:microsoft.com/office/officeart/2016/7/layout/RepeatingBendingProcessNew"/>
    <dgm:cxn modelId="{EBF83164-2F05-4EF5-A2B7-40A2EBECAF15}" type="presOf" srcId="{8AF5A6E5-9DD7-4C5E-BB0A-7F56FD6B0DDE}" destId="{0756D999-5E60-49B7-AEA7-CF987695B495}" srcOrd="1" destOrd="0" presId="urn:microsoft.com/office/officeart/2016/7/layout/RepeatingBendingProcessNew"/>
    <dgm:cxn modelId="{F343D04F-E74B-4F7D-92F7-37ED9DB8D04C}" srcId="{4FB6488D-B3A6-4E31-AFD8-B1F3C785EACE}" destId="{9AC79EB1-BF2C-4252-850E-912F378BD5A2}" srcOrd="7" destOrd="0" parTransId="{12B927DF-DAE1-4F83-A14D-35563A13FD19}" sibTransId="{F47B3FAF-11F1-4B72-B24E-193002851FD0}"/>
    <dgm:cxn modelId="{CB88AD76-AAC3-414B-B8A9-194C64F46D9C}" srcId="{4FB6488D-B3A6-4E31-AFD8-B1F3C785EACE}" destId="{30B845B9-6DCA-494F-B7A3-D0F408D50E57}" srcOrd="3" destOrd="0" parTransId="{9E65FDE4-3509-49E2-990A-33A261FE260A}" sibTransId="{C89451A8-5C62-4B74-A927-BE6B2CBDFD68}"/>
    <dgm:cxn modelId="{AF5A4678-092C-4F72-AB0A-263251C03457}" type="presOf" srcId="{F47B3FAF-11F1-4B72-B24E-193002851FD0}" destId="{69CB023C-FF3C-40B8-BC4D-6FB0A8117C43}" srcOrd="1" destOrd="0" presId="urn:microsoft.com/office/officeart/2016/7/layout/RepeatingBendingProcessNew"/>
    <dgm:cxn modelId="{9626F47A-C10F-4805-A70C-F20FA8610F8D}" srcId="{4FB6488D-B3A6-4E31-AFD8-B1F3C785EACE}" destId="{093D7866-B112-408B-A879-9BAFB4AA4E5D}" srcOrd="9" destOrd="0" parTransId="{F8EC7FAA-8CF3-45C7-8AE9-F056EC7A4EB1}" sibTransId="{CE5AA6C2-4F3D-4E84-82EE-C07C34C944C3}"/>
    <dgm:cxn modelId="{33CD2A7C-50AE-4B36-A88E-0F0889733F05}" type="presOf" srcId="{4A637893-66F6-423E-A736-46FAE5B5125C}" destId="{907FDD6D-0018-4CD0-B804-C2B375953C3B}" srcOrd="1" destOrd="0" presId="urn:microsoft.com/office/officeart/2016/7/layout/RepeatingBendingProcessNew"/>
    <dgm:cxn modelId="{0337697D-71CB-41DE-AF19-DBE53FEF7638}" type="presOf" srcId="{75F46AD4-3630-4FC8-AA19-BDFCA4BBD58E}" destId="{4E8660F3-3B28-49FC-B675-8ED777EA2E1A}" srcOrd="0" destOrd="0" presId="urn:microsoft.com/office/officeart/2016/7/layout/RepeatingBendingProcessNew"/>
    <dgm:cxn modelId="{6DC5CF7D-E933-4753-AE1A-662A639E7FA0}" type="presOf" srcId="{3D1564B1-232A-4FFD-AF83-EE08E9DCC128}" destId="{2D2ACC02-0B93-4F89-BC77-AD029D8DA299}" srcOrd="0" destOrd="0" presId="urn:microsoft.com/office/officeart/2016/7/layout/RepeatingBendingProcessNew"/>
    <dgm:cxn modelId="{FAF99186-E00B-4285-A65D-D176285134AA}" type="presOf" srcId="{9AC79EB1-BF2C-4252-850E-912F378BD5A2}" destId="{501832B2-1F82-43E0-B70D-086A900AB1D3}" srcOrd="0" destOrd="0" presId="urn:microsoft.com/office/officeart/2016/7/layout/RepeatingBendingProcessNew"/>
    <dgm:cxn modelId="{59825E89-BD2C-4C70-AEB5-D460B3E84DEF}" type="presOf" srcId="{30B845B9-6DCA-494F-B7A3-D0F408D50E57}" destId="{1B16F6F9-FFE5-42C5-B0AD-33EDD52683FD}" srcOrd="0" destOrd="0" presId="urn:microsoft.com/office/officeart/2016/7/layout/RepeatingBendingProcessNew"/>
    <dgm:cxn modelId="{9BB4C492-147B-4539-992A-05EE17979D16}" type="presOf" srcId="{3D1564B1-232A-4FFD-AF83-EE08E9DCC128}" destId="{C0A96625-8563-4CC3-AA49-A6AB8D5220CE}" srcOrd="1" destOrd="0" presId="urn:microsoft.com/office/officeart/2016/7/layout/RepeatingBendingProcessNew"/>
    <dgm:cxn modelId="{D7C6119A-3352-4602-A446-8362E3E3C96E}" type="presOf" srcId="{4FB6488D-B3A6-4E31-AFD8-B1F3C785EACE}" destId="{C67FFB64-F1C1-4304-AEAE-BB6D5E57AEA2}" srcOrd="0" destOrd="0" presId="urn:microsoft.com/office/officeart/2016/7/layout/RepeatingBendingProcessNew"/>
    <dgm:cxn modelId="{A6EA88A3-5F2E-4648-B258-F8F6751E1AA0}" type="presOf" srcId="{A69540FE-4F62-42E2-BAED-28CE4216F52C}" destId="{35201B68-BBEA-44AB-9522-B241447D1D14}" srcOrd="1" destOrd="0" presId="urn:microsoft.com/office/officeart/2016/7/layout/RepeatingBendingProcessNew"/>
    <dgm:cxn modelId="{981A9BA5-920C-46F0-B752-7462E05ED8DD}" type="presOf" srcId="{386570CA-D1A8-4EFB-889A-6A8A6584924D}" destId="{5E42AA09-6A29-4259-B053-52F4A094C7BB}" srcOrd="1" destOrd="0" presId="urn:microsoft.com/office/officeart/2016/7/layout/RepeatingBendingProcessNew"/>
    <dgm:cxn modelId="{618EF5AC-0D0E-4B20-A478-88F2BB1C6600}" type="presOf" srcId="{4A637893-66F6-423E-A736-46FAE5B5125C}" destId="{CF6D039A-40AC-4036-8CAD-25095C50457D}" srcOrd="0" destOrd="0" presId="urn:microsoft.com/office/officeart/2016/7/layout/RepeatingBendingProcessNew"/>
    <dgm:cxn modelId="{0D7565AD-B65B-4669-8D16-65DC5AD8DC6E}" type="presOf" srcId="{093D7866-B112-408B-A879-9BAFB4AA4E5D}" destId="{E1C192E0-C1A9-43FD-9B0B-418180D25ADA}" srcOrd="0" destOrd="0" presId="urn:microsoft.com/office/officeart/2016/7/layout/RepeatingBendingProcessNew"/>
    <dgm:cxn modelId="{2AF08CAD-B00A-4F71-8CEE-67BF0A10133D}" type="presOf" srcId="{C89451A8-5C62-4B74-A927-BE6B2CBDFD68}" destId="{1C2C18C4-2824-4068-8342-BC2BFD380D60}" srcOrd="0" destOrd="0" presId="urn:microsoft.com/office/officeart/2016/7/layout/RepeatingBendingProcessNew"/>
    <dgm:cxn modelId="{D1115FB0-E533-4727-98DC-411AEA53D9A4}" type="presOf" srcId="{E7BCD48A-E79A-4F99-B28E-460180A98B76}" destId="{43825BF6-59C7-4900-9B5E-7BA89003391E}" srcOrd="0" destOrd="0" presId="urn:microsoft.com/office/officeart/2016/7/layout/RepeatingBendingProcessNew"/>
    <dgm:cxn modelId="{4F8CF5B0-95FD-4B25-8F78-F5B4D1A437CD}" type="presOf" srcId="{C434EBFF-3B86-40CF-861F-B9020483776A}" destId="{DBFC8DF1-3E89-4D2B-AE35-802265BED842}" srcOrd="0" destOrd="0" presId="urn:microsoft.com/office/officeart/2016/7/layout/RepeatingBendingProcessNew"/>
    <dgm:cxn modelId="{42169ECA-52F2-45C9-9534-0079EA9BA421}" type="presOf" srcId="{EFD4DD8E-CBD1-4E72-8A52-436D4E5D8FA9}" destId="{2A5F917B-2DFF-4276-810A-832AD7CCA6F7}" srcOrd="1" destOrd="0" presId="urn:microsoft.com/office/officeart/2016/7/layout/RepeatingBendingProcessNew"/>
    <dgm:cxn modelId="{AAFCBDCD-ACD4-466D-96E1-60C8EE373306}" srcId="{4FB6488D-B3A6-4E31-AFD8-B1F3C785EACE}" destId="{C434EBFF-3B86-40CF-861F-B9020483776A}" srcOrd="2" destOrd="0" parTransId="{15FA813C-B8CC-45CD-8B1E-922970DD1A57}" sibTransId="{4219F019-5D8A-4343-A76D-C0DBA4D78B0C}"/>
    <dgm:cxn modelId="{B48F3ECE-A508-4A47-A20B-DEAE70199329}" srcId="{4FB6488D-B3A6-4E31-AFD8-B1F3C785EACE}" destId="{393579A2-C3F1-4F9E-BB1F-BE92C7FD7683}" srcOrd="5" destOrd="0" parTransId="{508CA554-EC8B-4AE6-B454-D5C74C81E7D2}" sibTransId="{3D1564B1-232A-4FFD-AF83-EE08E9DCC128}"/>
    <dgm:cxn modelId="{5BC34CCE-E011-4FAF-9301-BE84F204D2C6}" type="presOf" srcId="{4219F019-5D8A-4343-A76D-C0DBA4D78B0C}" destId="{75176DFD-597D-4E52-9CBF-150BCFBBC073}" srcOrd="0" destOrd="0" presId="urn:microsoft.com/office/officeart/2016/7/layout/RepeatingBendingProcessNew"/>
    <dgm:cxn modelId="{C170A8D2-397E-4F8A-9104-D241D696DA15}" type="presOf" srcId="{466B702F-E1E5-415B-A1B1-E0C4282AB1F7}" destId="{D3E2F758-6C33-4CA3-93BB-2EBCFE3203F0}" srcOrd="0" destOrd="0" presId="urn:microsoft.com/office/officeart/2016/7/layout/RepeatingBendingProcessNew"/>
    <dgm:cxn modelId="{88181BD8-8492-42E2-AE13-AE9A4D7DC642}" srcId="{4FB6488D-B3A6-4E31-AFD8-B1F3C785EACE}" destId="{75F46AD4-3630-4FC8-AA19-BDFCA4BBD58E}" srcOrd="1" destOrd="0" parTransId="{897907E3-A712-43BF-BF36-AF2B2995D0C1}" sibTransId="{4A637893-66F6-423E-A736-46FAE5B5125C}"/>
    <dgm:cxn modelId="{90791EDA-1536-4F72-A26A-0F0944688988}" srcId="{4FB6488D-B3A6-4E31-AFD8-B1F3C785EACE}" destId="{466B702F-E1E5-415B-A1B1-E0C4282AB1F7}" srcOrd="4" destOrd="0" parTransId="{02A92255-494F-404D-9F0D-F503C93C79C7}" sibTransId="{EFD4DD8E-CBD1-4E72-8A52-436D4E5D8FA9}"/>
    <dgm:cxn modelId="{D99A38E1-3638-43EB-B2CD-55A33C9AB2EF}" type="presOf" srcId="{C89451A8-5C62-4B74-A927-BE6B2CBDFD68}" destId="{98076439-89E1-4760-AF24-85C5FE1FC980}" srcOrd="1" destOrd="0" presId="urn:microsoft.com/office/officeart/2016/7/layout/RepeatingBendingProcessNew"/>
    <dgm:cxn modelId="{6D51D3E8-FF41-4585-94F9-E667C27FBC6C}" type="presOf" srcId="{CE5AA6C2-4F3D-4E84-82EE-C07C34C944C3}" destId="{20FB4AE4-C0EF-41E4-9A5E-2D934D2FDA8D}" srcOrd="0" destOrd="0" presId="urn:microsoft.com/office/officeart/2016/7/layout/RepeatingBendingProcessNew"/>
    <dgm:cxn modelId="{DE8F8BEC-73F1-4D4B-AEA2-CB3224055D37}" type="presOf" srcId="{8AF5A6E5-9DD7-4C5E-BB0A-7F56FD6B0DDE}" destId="{7A768063-A3B4-4069-AB16-38AF22AFBDB3}" srcOrd="0" destOrd="0" presId="urn:microsoft.com/office/officeart/2016/7/layout/RepeatingBendingProcessNew"/>
    <dgm:cxn modelId="{81B56AF6-73E8-42A1-9535-F1A6A03150A0}" type="presOf" srcId="{EFD4DD8E-CBD1-4E72-8A52-436D4E5D8FA9}" destId="{87112DA6-262A-4D71-BCF5-96F292E9DA90}" srcOrd="0" destOrd="0" presId="urn:microsoft.com/office/officeart/2016/7/layout/RepeatingBendingProcessNew"/>
    <dgm:cxn modelId="{0CE541F8-089C-4AA3-824C-3C39560E5334}" type="presOf" srcId="{49F0A6E5-BCB8-4BCB-AD35-FD4D05624F20}" destId="{67F77692-E78E-426B-B326-1A11CB3C1DA7}" srcOrd="0" destOrd="0" presId="urn:microsoft.com/office/officeart/2016/7/layout/RepeatingBendingProcessNew"/>
    <dgm:cxn modelId="{801A6B10-D3A8-41DC-8090-8D7A3213B381}" type="presParOf" srcId="{C67FFB64-F1C1-4304-AEAE-BB6D5E57AEA2}" destId="{0A3A02B4-D806-4CAE-A44C-51C81F004EE9}" srcOrd="0" destOrd="0" presId="urn:microsoft.com/office/officeart/2016/7/layout/RepeatingBendingProcessNew"/>
    <dgm:cxn modelId="{47DCCE78-9098-4942-AF1D-3BD75BB52BE3}" type="presParOf" srcId="{C67FFB64-F1C1-4304-AEAE-BB6D5E57AEA2}" destId="{AE484B15-B370-4459-AEFA-7F2ECD2FDED2}" srcOrd="1" destOrd="0" presId="urn:microsoft.com/office/officeart/2016/7/layout/RepeatingBendingProcessNew"/>
    <dgm:cxn modelId="{F93BB235-A0EA-43B8-86B8-50D5FD6BC17D}" type="presParOf" srcId="{AE484B15-B370-4459-AEFA-7F2ECD2FDED2}" destId="{5E42AA09-6A29-4259-B053-52F4A094C7BB}" srcOrd="0" destOrd="0" presId="urn:microsoft.com/office/officeart/2016/7/layout/RepeatingBendingProcessNew"/>
    <dgm:cxn modelId="{B781CB29-E5D6-47FF-B88F-ED5BB0CD88D3}" type="presParOf" srcId="{C67FFB64-F1C1-4304-AEAE-BB6D5E57AEA2}" destId="{4E8660F3-3B28-49FC-B675-8ED777EA2E1A}" srcOrd="2" destOrd="0" presId="urn:microsoft.com/office/officeart/2016/7/layout/RepeatingBendingProcessNew"/>
    <dgm:cxn modelId="{4ADFC794-2F89-473A-88C4-AB902E2768C7}" type="presParOf" srcId="{C67FFB64-F1C1-4304-AEAE-BB6D5E57AEA2}" destId="{CF6D039A-40AC-4036-8CAD-25095C50457D}" srcOrd="3" destOrd="0" presId="urn:microsoft.com/office/officeart/2016/7/layout/RepeatingBendingProcessNew"/>
    <dgm:cxn modelId="{997A00D3-5B6A-4824-9663-B7F9BCF1E584}" type="presParOf" srcId="{CF6D039A-40AC-4036-8CAD-25095C50457D}" destId="{907FDD6D-0018-4CD0-B804-C2B375953C3B}" srcOrd="0" destOrd="0" presId="urn:microsoft.com/office/officeart/2016/7/layout/RepeatingBendingProcessNew"/>
    <dgm:cxn modelId="{32A2F52F-3092-4D6C-9262-62A38C2ED01B}" type="presParOf" srcId="{C67FFB64-F1C1-4304-AEAE-BB6D5E57AEA2}" destId="{DBFC8DF1-3E89-4D2B-AE35-802265BED842}" srcOrd="4" destOrd="0" presId="urn:microsoft.com/office/officeart/2016/7/layout/RepeatingBendingProcessNew"/>
    <dgm:cxn modelId="{0B49E0EE-9190-46A0-8C77-E7442FC3DEE3}" type="presParOf" srcId="{C67FFB64-F1C1-4304-AEAE-BB6D5E57AEA2}" destId="{75176DFD-597D-4E52-9CBF-150BCFBBC073}" srcOrd="5" destOrd="0" presId="urn:microsoft.com/office/officeart/2016/7/layout/RepeatingBendingProcessNew"/>
    <dgm:cxn modelId="{B7755B10-D10A-4856-806B-C351BA204E87}" type="presParOf" srcId="{75176DFD-597D-4E52-9CBF-150BCFBBC073}" destId="{18076E7F-1ACE-4AA9-AB38-79DC35B780D9}" srcOrd="0" destOrd="0" presId="urn:microsoft.com/office/officeart/2016/7/layout/RepeatingBendingProcessNew"/>
    <dgm:cxn modelId="{1B8308A7-B069-4C03-9C4E-1EC724B3C70B}" type="presParOf" srcId="{C67FFB64-F1C1-4304-AEAE-BB6D5E57AEA2}" destId="{1B16F6F9-FFE5-42C5-B0AD-33EDD52683FD}" srcOrd="6" destOrd="0" presId="urn:microsoft.com/office/officeart/2016/7/layout/RepeatingBendingProcessNew"/>
    <dgm:cxn modelId="{2E66E842-0783-43E0-BDDD-57DB97419582}" type="presParOf" srcId="{C67FFB64-F1C1-4304-AEAE-BB6D5E57AEA2}" destId="{1C2C18C4-2824-4068-8342-BC2BFD380D60}" srcOrd="7" destOrd="0" presId="urn:microsoft.com/office/officeart/2016/7/layout/RepeatingBendingProcessNew"/>
    <dgm:cxn modelId="{BFFF1B0B-FF78-4FFA-8AE1-E018F59EF6D3}" type="presParOf" srcId="{1C2C18C4-2824-4068-8342-BC2BFD380D60}" destId="{98076439-89E1-4760-AF24-85C5FE1FC980}" srcOrd="0" destOrd="0" presId="urn:microsoft.com/office/officeart/2016/7/layout/RepeatingBendingProcessNew"/>
    <dgm:cxn modelId="{115ECE30-BCFA-43F1-BA9C-4B06B897EE4B}" type="presParOf" srcId="{C67FFB64-F1C1-4304-AEAE-BB6D5E57AEA2}" destId="{D3E2F758-6C33-4CA3-93BB-2EBCFE3203F0}" srcOrd="8" destOrd="0" presId="urn:microsoft.com/office/officeart/2016/7/layout/RepeatingBendingProcessNew"/>
    <dgm:cxn modelId="{6AE89732-A4A6-4AEB-8867-F8171D4E24AE}" type="presParOf" srcId="{C67FFB64-F1C1-4304-AEAE-BB6D5E57AEA2}" destId="{87112DA6-262A-4D71-BCF5-96F292E9DA90}" srcOrd="9" destOrd="0" presId="urn:microsoft.com/office/officeart/2016/7/layout/RepeatingBendingProcessNew"/>
    <dgm:cxn modelId="{19821DEF-8620-477B-8F95-3897CC094528}" type="presParOf" srcId="{87112DA6-262A-4D71-BCF5-96F292E9DA90}" destId="{2A5F917B-2DFF-4276-810A-832AD7CCA6F7}" srcOrd="0" destOrd="0" presId="urn:microsoft.com/office/officeart/2016/7/layout/RepeatingBendingProcessNew"/>
    <dgm:cxn modelId="{87665EA9-2A1E-40F2-A24B-3978C2E6E2FD}" type="presParOf" srcId="{C67FFB64-F1C1-4304-AEAE-BB6D5E57AEA2}" destId="{B07591D6-0E90-494A-BCF1-B428F932866B}" srcOrd="10" destOrd="0" presId="urn:microsoft.com/office/officeart/2016/7/layout/RepeatingBendingProcessNew"/>
    <dgm:cxn modelId="{26E1A5BB-9C7C-4CE7-B147-2FED729F83E3}" type="presParOf" srcId="{C67FFB64-F1C1-4304-AEAE-BB6D5E57AEA2}" destId="{2D2ACC02-0B93-4F89-BC77-AD029D8DA299}" srcOrd="11" destOrd="0" presId="urn:microsoft.com/office/officeart/2016/7/layout/RepeatingBendingProcessNew"/>
    <dgm:cxn modelId="{97088DB8-D262-49AE-93B6-C6FA476C656F}" type="presParOf" srcId="{2D2ACC02-0B93-4F89-BC77-AD029D8DA299}" destId="{C0A96625-8563-4CC3-AA49-A6AB8D5220CE}" srcOrd="0" destOrd="0" presId="urn:microsoft.com/office/officeart/2016/7/layout/RepeatingBendingProcessNew"/>
    <dgm:cxn modelId="{EED5735C-CBAC-45B1-BCDA-1F2A858315D2}" type="presParOf" srcId="{C67FFB64-F1C1-4304-AEAE-BB6D5E57AEA2}" destId="{1624361B-554E-4CDD-84DE-DAF04F757C40}" srcOrd="12" destOrd="0" presId="urn:microsoft.com/office/officeart/2016/7/layout/RepeatingBendingProcessNew"/>
    <dgm:cxn modelId="{0DA7AB16-B1E6-47EA-A079-156CEA0F11FB}" type="presParOf" srcId="{C67FFB64-F1C1-4304-AEAE-BB6D5E57AEA2}" destId="{E4B2F355-F365-4D47-9E5A-C191D2997E0D}" srcOrd="13" destOrd="0" presId="urn:microsoft.com/office/officeart/2016/7/layout/RepeatingBendingProcessNew"/>
    <dgm:cxn modelId="{75FE50A1-1B75-4ECC-8136-C188A2AC7D6A}" type="presParOf" srcId="{E4B2F355-F365-4D47-9E5A-C191D2997E0D}" destId="{35201B68-BBEA-44AB-9522-B241447D1D14}" srcOrd="0" destOrd="0" presId="urn:microsoft.com/office/officeart/2016/7/layout/RepeatingBendingProcessNew"/>
    <dgm:cxn modelId="{D9F4D958-CA1B-4753-87A3-E026C9A73684}" type="presParOf" srcId="{C67FFB64-F1C1-4304-AEAE-BB6D5E57AEA2}" destId="{501832B2-1F82-43E0-B70D-086A900AB1D3}" srcOrd="14" destOrd="0" presId="urn:microsoft.com/office/officeart/2016/7/layout/RepeatingBendingProcessNew"/>
    <dgm:cxn modelId="{A3F17FFD-B915-496A-A18C-B695ECD7E8D3}" type="presParOf" srcId="{C67FFB64-F1C1-4304-AEAE-BB6D5E57AEA2}" destId="{6645B319-E9D8-4319-9344-94346DDDD120}" srcOrd="15" destOrd="0" presId="urn:microsoft.com/office/officeart/2016/7/layout/RepeatingBendingProcessNew"/>
    <dgm:cxn modelId="{B072D703-98C5-4D63-AF31-C8DB54494D55}" type="presParOf" srcId="{6645B319-E9D8-4319-9344-94346DDDD120}" destId="{69CB023C-FF3C-40B8-BC4D-6FB0A8117C43}" srcOrd="0" destOrd="0" presId="urn:microsoft.com/office/officeart/2016/7/layout/RepeatingBendingProcessNew"/>
    <dgm:cxn modelId="{FA576B9F-552C-4890-B4F9-6CE8C9A752F5}" type="presParOf" srcId="{C67FFB64-F1C1-4304-AEAE-BB6D5E57AEA2}" destId="{67F77692-E78E-426B-B326-1A11CB3C1DA7}" srcOrd="16" destOrd="0" presId="urn:microsoft.com/office/officeart/2016/7/layout/RepeatingBendingProcessNew"/>
    <dgm:cxn modelId="{9F5D2A66-DC4B-4F2A-AEB4-03524E3C4279}" type="presParOf" srcId="{C67FFB64-F1C1-4304-AEAE-BB6D5E57AEA2}" destId="{7A768063-A3B4-4069-AB16-38AF22AFBDB3}" srcOrd="17" destOrd="0" presId="urn:microsoft.com/office/officeart/2016/7/layout/RepeatingBendingProcessNew"/>
    <dgm:cxn modelId="{F2BA4D2F-5B47-4AF3-ABC8-23D12CCD5DCE}" type="presParOf" srcId="{7A768063-A3B4-4069-AB16-38AF22AFBDB3}" destId="{0756D999-5E60-49B7-AEA7-CF987695B495}" srcOrd="0" destOrd="0" presId="urn:microsoft.com/office/officeart/2016/7/layout/RepeatingBendingProcessNew"/>
    <dgm:cxn modelId="{21662A1D-D73C-4FF9-8300-0C1AB5BA1690}" type="presParOf" srcId="{C67FFB64-F1C1-4304-AEAE-BB6D5E57AEA2}" destId="{E1C192E0-C1A9-43FD-9B0B-418180D25ADA}" srcOrd="18" destOrd="0" presId="urn:microsoft.com/office/officeart/2016/7/layout/RepeatingBendingProcessNew"/>
    <dgm:cxn modelId="{65A24B83-CCDE-46DB-9BAC-6ECAC1698D9B}" type="presParOf" srcId="{C67FFB64-F1C1-4304-AEAE-BB6D5E57AEA2}" destId="{20FB4AE4-C0EF-41E4-9A5E-2D934D2FDA8D}" srcOrd="19" destOrd="0" presId="urn:microsoft.com/office/officeart/2016/7/layout/RepeatingBendingProcessNew"/>
    <dgm:cxn modelId="{F31D54AF-F627-4137-8889-92DB6B3EE308}" type="presParOf" srcId="{20FB4AE4-C0EF-41E4-9A5E-2D934D2FDA8D}" destId="{8E34F71B-1957-4519-A3DF-CE2B994B0F7C}" srcOrd="0" destOrd="0" presId="urn:microsoft.com/office/officeart/2016/7/layout/RepeatingBendingProcessNew"/>
    <dgm:cxn modelId="{B648347C-92B3-44AF-8C66-327028178426}" type="presParOf" srcId="{C67FFB64-F1C1-4304-AEAE-BB6D5E57AEA2}" destId="{43825BF6-59C7-4900-9B5E-7BA89003391E}" srcOrd="2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84B15-B370-4459-AEFA-7F2ECD2FDED2}">
      <dsp:nvSpPr>
        <dsp:cNvPr id="0" name=""/>
        <dsp:cNvSpPr/>
      </dsp:nvSpPr>
      <dsp:spPr>
        <a:xfrm>
          <a:off x="1764603" y="776326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2102" y="820017"/>
        <a:ext cx="20294" cy="4058"/>
      </dsp:txXfrm>
    </dsp:sp>
    <dsp:sp modelId="{0A3A02B4-D806-4CAE-A44C-51C81F004EE9}">
      <dsp:nvSpPr>
        <dsp:cNvPr id="0" name=""/>
        <dsp:cNvSpPr/>
      </dsp:nvSpPr>
      <dsp:spPr>
        <a:xfrm>
          <a:off x="1647" y="292619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Our company</a:t>
          </a:r>
          <a:endParaRPr lang="en-US" sz="2100" kern="1200"/>
        </a:p>
      </dsp:txBody>
      <dsp:txXfrm>
        <a:off x="1647" y="292619"/>
        <a:ext cx="1764755" cy="1058853"/>
      </dsp:txXfrm>
    </dsp:sp>
    <dsp:sp modelId="{CF6D039A-40AC-4036-8CAD-25095C50457D}">
      <dsp:nvSpPr>
        <dsp:cNvPr id="0" name=""/>
        <dsp:cNvSpPr/>
      </dsp:nvSpPr>
      <dsp:spPr>
        <a:xfrm>
          <a:off x="3935253" y="776326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12752" y="820017"/>
        <a:ext cx="20294" cy="4058"/>
      </dsp:txXfrm>
    </dsp:sp>
    <dsp:sp modelId="{4E8660F3-3B28-49FC-B675-8ED777EA2E1A}">
      <dsp:nvSpPr>
        <dsp:cNvPr id="0" name=""/>
        <dsp:cNvSpPr/>
      </dsp:nvSpPr>
      <dsp:spPr>
        <a:xfrm>
          <a:off x="2172297" y="292619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Our history</a:t>
          </a:r>
          <a:endParaRPr lang="en-US" sz="2100" kern="1200"/>
        </a:p>
      </dsp:txBody>
      <dsp:txXfrm>
        <a:off x="2172297" y="292619"/>
        <a:ext cx="1764755" cy="1058853"/>
      </dsp:txXfrm>
    </dsp:sp>
    <dsp:sp modelId="{75176DFD-597D-4E52-9CBF-150BCFBBC073}">
      <dsp:nvSpPr>
        <dsp:cNvPr id="0" name=""/>
        <dsp:cNvSpPr/>
      </dsp:nvSpPr>
      <dsp:spPr>
        <a:xfrm>
          <a:off x="6105902" y="776326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83402" y="820017"/>
        <a:ext cx="20294" cy="4058"/>
      </dsp:txXfrm>
    </dsp:sp>
    <dsp:sp modelId="{DBFC8DF1-3E89-4D2B-AE35-802265BED842}">
      <dsp:nvSpPr>
        <dsp:cNvPr id="0" name=""/>
        <dsp:cNvSpPr/>
      </dsp:nvSpPr>
      <dsp:spPr>
        <a:xfrm>
          <a:off x="4342946" y="292619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Our strategy</a:t>
          </a:r>
          <a:endParaRPr lang="en-US" sz="2100" kern="1200"/>
        </a:p>
      </dsp:txBody>
      <dsp:txXfrm>
        <a:off x="4342946" y="292619"/>
        <a:ext cx="1764755" cy="1058853"/>
      </dsp:txXfrm>
    </dsp:sp>
    <dsp:sp modelId="{1C2C18C4-2824-4068-8342-BC2BFD380D60}">
      <dsp:nvSpPr>
        <dsp:cNvPr id="0" name=""/>
        <dsp:cNvSpPr/>
      </dsp:nvSpPr>
      <dsp:spPr>
        <a:xfrm>
          <a:off x="884025" y="1349673"/>
          <a:ext cx="6511949" cy="375293"/>
        </a:xfrm>
        <a:custGeom>
          <a:avLst/>
          <a:gdLst/>
          <a:ahLst/>
          <a:cxnLst/>
          <a:rect l="0" t="0" r="0" b="0"/>
          <a:pathLst>
            <a:path>
              <a:moveTo>
                <a:pt x="6511949" y="0"/>
              </a:moveTo>
              <a:lnTo>
                <a:pt x="6511949" y="204746"/>
              </a:lnTo>
              <a:lnTo>
                <a:pt x="0" y="204746"/>
              </a:lnTo>
              <a:lnTo>
                <a:pt x="0" y="375293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76885" y="1535290"/>
        <a:ext cx="326229" cy="4058"/>
      </dsp:txXfrm>
    </dsp:sp>
    <dsp:sp modelId="{1B16F6F9-FFE5-42C5-B0AD-33EDD52683FD}">
      <dsp:nvSpPr>
        <dsp:cNvPr id="0" name=""/>
        <dsp:cNvSpPr/>
      </dsp:nvSpPr>
      <dsp:spPr>
        <a:xfrm>
          <a:off x="6513596" y="292619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What we offer</a:t>
          </a:r>
          <a:endParaRPr lang="en-US" sz="2100" kern="1200"/>
        </a:p>
      </dsp:txBody>
      <dsp:txXfrm>
        <a:off x="6513596" y="292619"/>
        <a:ext cx="1764755" cy="1058853"/>
      </dsp:txXfrm>
    </dsp:sp>
    <dsp:sp modelId="{87112DA6-262A-4D71-BCF5-96F292E9DA90}">
      <dsp:nvSpPr>
        <dsp:cNvPr id="0" name=""/>
        <dsp:cNvSpPr/>
      </dsp:nvSpPr>
      <dsp:spPr>
        <a:xfrm>
          <a:off x="1764603" y="2241073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2102" y="2284764"/>
        <a:ext cx="20294" cy="4058"/>
      </dsp:txXfrm>
    </dsp:sp>
    <dsp:sp modelId="{D3E2F758-6C33-4CA3-93BB-2EBCFE3203F0}">
      <dsp:nvSpPr>
        <dsp:cNvPr id="0" name=""/>
        <dsp:cNvSpPr/>
      </dsp:nvSpPr>
      <dsp:spPr>
        <a:xfrm>
          <a:off x="1647" y="1757367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How we work</a:t>
          </a:r>
          <a:endParaRPr lang="en-US" sz="2100" kern="1200"/>
        </a:p>
      </dsp:txBody>
      <dsp:txXfrm>
        <a:off x="1647" y="1757367"/>
        <a:ext cx="1764755" cy="1058853"/>
      </dsp:txXfrm>
    </dsp:sp>
    <dsp:sp modelId="{2D2ACC02-0B93-4F89-BC77-AD029D8DA299}">
      <dsp:nvSpPr>
        <dsp:cNvPr id="0" name=""/>
        <dsp:cNvSpPr/>
      </dsp:nvSpPr>
      <dsp:spPr>
        <a:xfrm>
          <a:off x="3935253" y="2241073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12752" y="2284764"/>
        <a:ext cx="20294" cy="4058"/>
      </dsp:txXfrm>
    </dsp:sp>
    <dsp:sp modelId="{B07591D6-0E90-494A-BCF1-B428F932866B}">
      <dsp:nvSpPr>
        <dsp:cNvPr id="0" name=""/>
        <dsp:cNvSpPr/>
      </dsp:nvSpPr>
      <dsp:spPr>
        <a:xfrm>
          <a:off x="2172297" y="1757367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Why we are unique</a:t>
          </a:r>
          <a:endParaRPr lang="en-US" sz="2100" kern="1200"/>
        </a:p>
      </dsp:txBody>
      <dsp:txXfrm>
        <a:off x="2172297" y="1757367"/>
        <a:ext cx="1764755" cy="1058853"/>
      </dsp:txXfrm>
    </dsp:sp>
    <dsp:sp modelId="{E4B2F355-F365-4D47-9E5A-C191D2997E0D}">
      <dsp:nvSpPr>
        <dsp:cNvPr id="0" name=""/>
        <dsp:cNvSpPr/>
      </dsp:nvSpPr>
      <dsp:spPr>
        <a:xfrm>
          <a:off x="6105902" y="2241073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83402" y="2284764"/>
        <a:ext cx="20294" cy="4058"/>
      </dsp:txXfrm>
    </dsp:sp>
    <dsp:sp modelId="{1624361B-554E-4CDD-84DE-DAF04F757C40}">
      <dsp:nvSpPr>
        <dsp:cNvPr id="0" name=""/>
        <dsp:cNvSpPr/>
      </dsp:nvSpPr>
      <dsp:spPr>
        <a:xfrm>
          <a:off x="4342946" y="1757367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One Alewijnse</a:t>
          </a:r>
          <a:endParaRPr lang="en-US" sz="2100" kern="1200"/>
        </a:p>
      </dsp:txBody>
      <dsp:txXfrm>
        <a:off x="4342946" y="1757367"/>
        <a:ext cx="1764755" cy="1058853"/>
      </dsp:txXfrm>
    </dsp:sp>
    <dsp:sp modelId="{6645B319-E9D8-4319-9344-94346DDDD120}">
      <dsp:nvSpPr>
        <dsp:cNvPr id="0" name=""/>
        <dsp:cNvSpPr/>
      </dsp:nvSpPr>
      <dsp:spPr>
        <a:xfrm>
          <a:off x="884025" y="2814420"/>
          <a:ext cx="6511949" cy="375293"/>
        </a:xfrm>
        <a:custGeom>
          <a:avLst/>
          <a:gdLst/>
          <a:ahLst/>
          <a:cxnLst/>
          <a:rect l="0" t="0" r="0" b="0"/>
          <a:pathLst>
            <a:path>
              <a:moveTo>
                <a:pt x="6511949" y="0"/>
              </a:moveTo>
              <a:lnTo>
                <a:pt x="6511949" y="204746"/>
              </a:lnTo>
              <a:lnTo>
                <a:pt x="0" y="204746"/>
              </a:lnTo>
              <a:lnTo>
                <a:pt x="0" y="375293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76885" y="3000038"/>
        <a:ext cx="326229" cy="4058"/>
      </dsp:txXfrm>
    </dsp:sp>
    <dsp:sp modelId="{501832B2-1F82-43E0-B70D-086A900AB1D3}">
      <dsp:nvSpPr>
        <dsp:cNvPr id="0" name=""/>
        <dsp:cNvSpPr/>
      </dsp:nvSpPr>
      <dsp:spPr>
        <a:xfrm>
          <a:off x="6513596" y="1757367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Our locations</a:t>
          </a:r>
          <a:endParaRPr lang="en-US" sz="2100" kern="1200"/>
        </a:p>
      </dsp:txBody>
      <dsp:txXfrm>
        <a:off x="6513596" y="1757367"/>
        <a:ext cx="1764755" cy="1058853"/>
      </dsp:txXfrm>
    </dsp:sp>
    <dsp:sp modelId="{7A768063-A3B4-4069-AB16-38AF22AFBDB3}">
      <dsp:nvSpPr>
        <dsp:cNvPr id="0" name=""/>
        <dsp:cNvSpPr/>
      </dsp:nvSpPr>
      <dsp:spPr>
        <a:xfrm>
          <a:off x="1764603" y="3705821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2102" y="3749511"/>
        <a:ext cx="20294" cy="4058"/>
      </dsp:txXfrm>
    </dsp:sp>
    <dsp:sp modelId="{67F77692-E78E-426B-B326-1A11CB3C1DA7}">
      <dsp:nvSpPr>
        <dsp:cNvPr id="0" name=""/>
        <dsp:cNvSpPr/>
      </dsp:nvSpPr>
      <dsp:spPr>
        <a:xfrm>
          <a:off x="1647" y="3222114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Our customers</a:t>
          </a:r>
          <a:endParaRPr lang="en-US" sz="2100" kern="1200"/>
        </a:p>
      </dsp:txBody>
      <dsp:txXfrm>
        <a:off x="1647" y="3222114"/>
        <a:ext cx="1764755" cy="1058853"/>
      </dsp:txXfrm>
    </dsp:sp>
    <dsp:sp modelId="{20FB4AE4-C0EF-41E4-9A5E-2D934D2FDA8D}">
      <dsp:nvSpPr>
        <dsp:cNvPr id="0" name=""/>
        <dsp:cNvSpPr/>
      </dsp:nvSpPr>
      <dsp:spPr>
        <a:xfrm>
          <a:off x="3935253" y="3705821"/>
          <a:ext cx="37529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529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12752" y="3749511"/>
        <a:ext cx="20294" cy="4058"/>
      </dsp:txXfrm>
    </dsp:sp>
    <dsp:sp modelId="{E1C192E0-C1A9-43FD-9B0B-418180D25ADA}">
      <dsp:nvSpPr>
        <dsp:cNvPr id="0" name=""/>
        <dsp:cNvSpPr/>
      </dsp:nvSpPr>
      <dsp:spPr>
        <a:xfrm>
          <a:off x="2172297" y="3222114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References</a:t>
          </a:r>
          <a:endParaRPr lang="en-US" sz="2100" kern="1200"/>
        </a:p>
      </dsp:txBody>
      <dsp:txXfrm>
        <a:off x="2172297" y="3222114"/>
        <a:ext cx="1764755" cy="1058853"/>
      </dsp:txXfrm>
    </dsp:sp>
    <dsp:sp modelId="{43825BF6-59C7-4900-9B5E-7BA89003391E}">
      <dsp:nvSpPr>
        <dsp:cNvPr id="0" name=""/>
        <dsp:cNvSpPr/>
      </dsp:nvSpPr>
      <dsp:spPr>
        <a:xfrm>
          <a:off x="4342946" y="3222114"/>
          <a:ext cx="1764755" cy="1058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475" tIns="90770" rIns="86475" bIns="907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Why choosing Alewijnse?</a:t>
          </a:r>
          <a:endParaRPr lang="en-US" sz="2100" kern="1200"/>
        </a:p>
      </dsp:txBody>
      <dsp:txXfrm>
        <a:off x="4342946" y="3222114"/>
        <a:ext cx="1764755" cy="105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7E7334E-C57E-F12F-2050-2B59F94313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4149E5-32A4-1CE6-1868-1DB83269B3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E9E17-822A-4511-B900-5EB1C95C6BED}" type="datetimeFigureOut">
              <a:rPr lang="nl-NL" smtClean="0"/>
              <a:t>8-2-2023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8E1A589-2986-FBF3-8FAC-18D9570C8E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43C04-DA04-CAD9-0045-452FC0F436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856E7-849D-4D6C-93FF-D7767E8D4DA5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835227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0493E-0119-4244-A694-261230B50ED0}" type="datetimeFigureOut">
              <a:rPr lang="nl-NL" smtClean="0"/>
              <a:t>8-2-2023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B5994-2046-43A4-B589-BD43AE27F490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373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Master" Target="../slideMasters/slideMaster1.xml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4" Type="http://schemas.openxmlformats.org/officeDocument/2006/relationships/tags" Target="../tags/tag4.xml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openxmlformats.org/officeDocument/2006/relationships/image" Target="../media/image9.emf"/><Relationship Id="rId1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2FBCE785-8EF0-8904-6B83-D65A5BBD1B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15798"/>
            <a:ext cx="12192000" cy="4119498"/>
          </a:xfrm>
          <a:solidFill>
            <a:schemeClr val="bg1">
              <a:lumMod val="95000"/>
            </a:schemeClr>
          </a:solidFill>
        </p:spPr>
        <p:txBody>
          <a:bodyPr lIns="6840000" bIns="0" anchor="ctr" anchorCtr="0"/>
          <a:lstStyle>
            <a:lvl1pPr marL="0" indent="0" algn="l">
              <a:buNone/>
              <a:defRPr sz="1200"/>
            </a:lvl1pPr>
          </a:lstStyle>
          <a:p>
            <a:r>
              <a:rPr lang="en-GB" dirty="0"/>
              <a:t>TO INSERT AN IMAGE: </a:t>
            </a:r>
            <a:br>
              <a:rPr lang="en-GB" dirty="0"/>
            </a:br>
            <a:r>
              <a:rPr lang="en-GB" dirty="0"/>
              <a:t>SELECT THIS GREY AREA </a:t>
            </a:r>
            <a:br>
              <a:rPr lang="en-GB" dirty="0"/>
            </a:br>
            <a:r>
              <a:rPr lang="en-GB" dirty="0"/>
              <a:t>CLICK IN THE RIBBON ON 'INSERT' - 'PICTURES’ </a:t>
            </a:r>
            <a:br>
              <a:rPr lang="en-GB" dirty="0"/>
            </a:br>
            <a:r>
              <a:rPr lang="en-GB" dirty="0"/>
              <a:t>SELECT A PHOTO OR IMAGE VIA THE EXPLORER AND CLICK ON 'INSERT'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EF768A8-2C27-F83C-D109-5930CE340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641" y="783273"/>
            <a:ext cx="6065293" cy="5599566"/>
          </a:xfrm>
          <a:custGeom>
            <a:avLst/>
            <a:gdLst>
              <a:gd name="connsiteX0" fmla="*/ 1688624 w 6065293"/>
              <a:gd name="connsiteY0" fmla="*/ 0 h 5599566"/>
              <a:gd name="connsiteX1" fmla="*/ 6038432 w 6065293"/>
              <a:gd name="connsiteY1" fmla="*/ 0 h 5599566"/>
              <a:gd name="connsiteX2" fmla="*/ 6065293 w 6065293"/>
              <a:gd name="connsiteY2" fmla="*/ 2486524 h 5599566"/>
              <a:gd name="connsiteX3" fmla="*/ 5009672 w 6065293"/>
              <a:gd name="connsiteY3" fmla="*/ 5599566 h 5599566"/>
              <a:gd name="connsiteX4" fmla="*/ 0 w 6065293"/>
              <a:gd name="connsiteY4" fmla="*/ 5599566 h 5599566"/>
              <a:gd name="connsiteX5" fmla="*/ 0 w 6065293"/>
              <a:gd name="connsiteY5" fmla="*/ 2131 h 55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293" h="5599566">
                <a:moveTo>
                  <a:pt x="1688624" y="0"/>
                </a:moveTo>
                <a:lnTo>
                  <a:pt x="6038432" y="0"/>
                </a:lnTo>
                <a:lnTo>
                  <a:pt x="6065293" y="2486524"/>
                </a:lnTo>
                <a:lnTo>
                  <a:pt x="5009672" y="5599566"/>
                </a:lnTo>
                <a:lnTo>
                  <a:pt x="0" y="5599566"/>
                </a:lnTo>
                <a:lnTo>
                  <a:pt x="0" y="2131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1"/>
          </a:gra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497AA1-237C-74EC-3C33-0BD62480F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4136CC-DB6B-CAB7-8C63-487DED392C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5196414"/>
            <a:ext cx="10377488" cy="263149"/>
          </a:xfrm>
        </p:spPr>
        <p:txBody>
          <a:bodyPr anchor="t" anchorCtr="0"/>
          <a:lstStyle>
            <a:lvl1pPr algn="l">
              <a:defRPr sz="1900" b="1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5DF0C64-E8BE-6CCA-753E-5802101795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3173" y="1231900"/>
            <a:ext cx="4320000" cy="1540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477FFF2-9580-D94C-B3F4-58CEE9C009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5816900"/>
            <a:ext cx="10378800" cy="252826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 and/or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334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053973"/>
            <a:ext cx="828000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CF84-1E49-3731-23C3-89110C5900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813" y="1808162"/>
            <a:ext cx="8280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04ACB2-ED28-547E-8759-B1A679CBB2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2911" y="916088"/>
            <a:ext cx="2913517" cy="5465662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713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13225-F2A0-10BA-5972-F7F66AC9A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60BD28-6535-837A-EA79-0A9A46ED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08135D8-B955-5AB7-FAEE-433DBA98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53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4559E7-4E2E-F512-5518-3D8E69AD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EFE843-8904-B8B7-E4C7-8412F44B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60369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31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D26528D-ED03-8003-6B8B-2A14B521F5F9}"/>
              </a:ext>
            </a:extLst>
          </p:cNvPr>
          <p:cNvSpPr/>
          <p:nvPr userDrawn="1"/>
        </p:nvSpPr>
        <p:spPr>
          <a:xfrm>
            <a:off x="0" y="5393803"/>
            <a:ext cx="12192000" cy="1464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E7C6C86-7776-7891-05EB-13475DDB1C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03603"/>
            <a:ext cx="12192000" cy="4536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0C3087-DDA8-9163-9AAB-06577E242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5284" y="6075681"/>
            <a:ext cx="5636716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2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itleg template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CC644C7-06DB-8A7B-3220-42F05410B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3" y="2334568"/>
            <a:ext cx="2304000" cy="3029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EC0F5EC-1A7B-1218-9979-3F6FFF8D6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62"/>
          <a:stretch/>
        </p:blipFill>
        <p:spPr>
          <a:xfrm>
            <a:off x="681672" y="2334569"/>
            <a:ext cx="2304000" cy="274028"/>
          </a:xfrm>
          <a:prstGeom prst="rect">
            <a:avLst/>
          </a:prstGeom>
          <a:effectLst/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2124B7D-5DA6-4A3C-8A4F-822317CB3A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974646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38" imgH="337" progId="TCLayout.ActiveDocument.1">
                  <p:embed/>
                </p:oleObj>
              </mc:Choice>
              <mc:Fallback>
                <p:oleObj name="think-cell Slide" r:id="rId8" imgW="338" imgH="33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2124B7D-5DA6-4A3C-8A4F-822317CB3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id="{8A291EAA-F6DA-4CC6-A0B3-CF6F17297E7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100" b="1" i="0" baseline="0" dirty="0">
              <a:latin typeface="Grandview" panose="020B0502040204020203" pitchFamily="34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392A93-21EB-4D45-AD59-B746B172402D}"/>
              </a:ext>
            </a:extLst>
          </p:cNvPr>
          <p:cNvSpPr txBox="1">
            <a:spLocks/>
          </p:cNvSpPr>
          <p:nvPr userDrawn="1"/>
        </p:nvSpPr>
        <p:spPr>
          <a:xfrm>
            <a:off x="658813" y="687623"/>
            <a:ext cx="9937751" cy="4293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1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 dirty="0">
                <a:solidFill>
                  <a:schemeClr val="tx1"/>
                </a:solidFill>
              </a:rPr>
              <a:t>Korte uitleg bij deze template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39BC566-56ED-4571-809D-0FE5179421BC}"/>
              </a:ext>
            </a:extLst>
          </p:cNvPr>
          <p:cNvSpPr txBox="1">
            <a:spLocks/>
          </p:cNvSpPr>
          <p:nvPr userDrawn="1"/>
        </p:nvSpPr>
        <p:spPr>
          <a:xfrm>
            <a:off x="658813" y="1587183"/>
            <a:ext cx="4638448" cy="428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10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Dia-indelingen</a:t>
            </a:r>
            <a:endParaRPr lang="nl-NL" sz="900" noProof="0" dirty="0">
              <a:solidFill>
                <a:schemeClr val="tx2"/>
              </a:solidFill>
              <a:latin typeface="+mn-lt"/>
            </a:endParaRPr>
          </a:p>
          <a:p>
            <a:pPr marL="0" indent="0">
              <a:lnSpc>
                <a:spcPct val="105000"/>
              </a:lnSpc>
              <a:spcAft>
                <a:spcPts val="0"/>
              </a:spcAft>
              <a:buFontTx/>
              <a:buNone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Wanneer je een 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nieuwe presentatie 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start, staan hierin een aantal basis-dia’s. Deze zijn aan te vullen met diverse andere dia’s: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0342DBC-297C-47FB-8AAF-C3F4C05DBA65}"/>
              </a:ext>
            </a:extLst>
          </p:cNvPr>
          <p:cNvSpPr txBox="1">
            <a:spLocks/>
          </p:cNvSpPr>
          <p:nvPr userDrawn="1"/>
        </p:nvSpPr>
        <p:spPr>
          <a:xfrm>
            <a:off x="3093720" y="2347052"/>
            <a:ext cx="3437709" cy="28959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10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Klik op het tabblad ‘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Start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’ op ‘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Nieuwe Dia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’ (onder het dia pictogram). Hierdoor worden de indelingsopties weergegeven. </a:t>
            </a: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nl-NL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Klik op een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 ‘Dia-indeling’ 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van je keuze om deze in te voegen. Je voegt dan een ‘lege’ dia in, waarop je je eigen inhoud kunt invullen</a:t>
            </a:r>
            <a:endParaRPr lang="nl-NL" sz="900" b="1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nl-NL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De indeling van een dia veranderen:</a:t>
            </a:r>
          </a:p>
          <a:p>
            <a:pPr marL="358775" lvl="1" indent="-180975">
              <a:lnSpc>
                <a:spcPct val="105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Klik op het tabblad ‘</a:t>
            </a:r>
            <a:r>
              <a:rPr lang="nl-NL" sz="900" b="0" noProof="0" dirty="0">
                <a:solidFill>
                  <a:schemeClr val="tx2"/>
                </a:solidFill>
                <a:latin typeface="+mn-lt"/>
              </a:rPr>
              <a:t>Start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’ op ‘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Indeling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’.</a:t>
            </a:r>
          </a:p>
          <a:p>
            <a:pPr marL="358775" lvl="1" indent="-180975">
              <a:lnSpc>
                <a:spcPct val="105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Kies een andere Indeling</a:t>
            </a:r>
            <a:r>
              <a:rPr lang="nl-NL" sz="900" baseline="0" noProof="0" dirty="0">
                <a:solidFill>
                  <a:schemeClr val="tx2"/>
                </a:solidFill>
                <a:latin typeface="+mn-lt"/>
              </a:rPr>
              <a:t> uit de lijst en deze wordt toegepast</a:t>
            </a:r>
            <a:endParaRPr lang="nl-NL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nl-NL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De ‘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Opnieuw</a:t>
            </a:r>
            <a:r>
              <a:rPr lang="nl-NL" sz="900" b="1" baseline="0" noProof="0" dirty="0">
                <a:solidFill>
                  <a:schemeClr val="tx2"/>
                </a:solidFill>
                <a:latin typeface="+mn-lt"/>
              </a:rPr>
              <a:t> instellen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’-knop past de huidige indeling opnieuw toe.  Dit gebruik je bijvoorbeeld als diatitels zijn verschoven, of een afbeelding niet goed in de afbeeldingsplaceholder staat</a:t>
            </a: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nl-NL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Alle dia-indelingen zijn in te voegen in de 3 Alewijnse kleuren: </a:t>
            </a:r>
            <a:r>
              <a:rPr lang="nl-NL" sz="900" noProof="0" dirty="0">
                <a:solidFill>
                  <a:schemeClr val="accent1"/>
                </a:solidFill>
                <a:latin typeface="+mn-lt"/>
              </a:rPr>
              <a:t>blauw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nl-NL" sz="900" noProof="0" dirty="0">
                <a:solidFill>
                  <a:schemeClr val="accent3"/>
                </a:solidFill>
                <a:latin typeface="+mn-lt"/>
              </a:rPr>
              <a:t>rood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 en </a:t>
            </a:r>
            <a:r>
              <a:rPr lang="nl-NL" sz="900" noProof="0" dirty="0">
                <a:solidFill>
                  <a:schemeClr val="accent2"/>
                </a:solidFill>
                <a:latin typeface="+mn-lt"/>
              </a:rPr>
              <a:t>groen</a:t>
            </a:r>
          </a:p>
        </p:txBody>
      </p:sp>
      <p:sp>
        <p:nvSpPr>
          <p:cNvPr id="10" name="Oval 1">
            <a:extLst>
              <a:ext uri="{FF2B5EF4-FFF2-40B4-BE49-F238E27FC236}">
                <a16:creationId xmlns:a16="http://schemas.microsoft.com/office/drawing/2014/main" id="{8777FE37-8376-45B6-959B-D69502A0DF27}"/>
              </a:ext>
            </a:extLst>
          </p:cNvPr>
          <p:cNvSpPr/>
          <p:nvPr userDrawn="1"/>
        </p:nvSpPr>
        <p:spPr>
          <a:xfrm>
            <a:off x="658813" y="2127977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nl-NL" sz="1000" b="1" noProof="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1FB53D2B-7C9D-4E44-9292-880F49C96ED4}"/>
              </a:ext>
            </a:extLst>
          </p:cNvPr>
          <p:cNvSpPr/>
          <p:nvPr userDrawn="1"/>
        </p:nvSpPr>
        <p:spPr>
          <a:xfrm>
            <a:off x="2286847" y="3069125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nl-NL" sz="1000" b="1" noProof="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2" name="Oval 16">
            <a:extLst>
              <a:ext uri="{FF2B5EF4-FFF2-40B4-BE49-F238E27FC236}">
                <a16:creationId xmlns:a16="http://schemas.microsoft.com/office/drawing/2014/main" id="{532D1A7A-D8B8-4BD8-BA81-D94EDC52B699}"/>
              </a:ext>
            </a:extLst>
          </p:cNvPr>
          <p:cNvSpPr/>
          <p:nvPr userDrawn="1"/>
        </p:nvSpPr>
        <p:spPr>
          <a:xfrm>
            <a:off x="1130006" y="2215266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nl-NL" sz="1000" b="1" noProof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53B0087E-DD49-46C5-BEA7-D6F564CDE862}"/>
              </a:ext>
            </a:extLst>
          </p:cNvPr>
          <p:cNvSpPr/>
          <p:nvPr userDrawn="1"/>
        </p:nvSpPr>
        <p:spPr>
          <a:xfrm>
            <a:off x="1246267" y="2434655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nl-NL" sz="1000" b="1" noProof="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16EF2EE5-D8B6-4F63-AEF3-DB01D7F71D5F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658813" y="5618273"/>
            <a:ext cx="4176713" cy="48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nl-NL"/>
            </a:defPPr>
            <a:lvl1pPr indent="0">
              <a:lnSpc>
                <a:spcPct val="120000"/>
              </a:lnSpc>
              <a:spcBef>
                <a:spcPts val="0"/>
              </a:spcBef>
              <a:buSzPct val="80000"/>
              <a:buFontTx/>
              <a:buNone/>
              <a:defRPr sz="1000">
                <a:solidFill>
                  <a:schemeClr val="tx2"/>
                </a:solidFill>
              </a:defRPr>
            </a:lvl1pPr>
            <a:lvl2pPr marL="447675" indent="-1778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>
                <a:solidFill>
                  <a:schemeClr val="tx2"/>
                </a:solidFill>
              </a:defRPr>
            </a:lvl2pPr>
            <a:lvl3pPr marL="628650" indent="-180975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>
                <a:solidFill>
                  <a:schemeClr val="tx2"/>
                </a:solidFill>
              </a:defRPr>
            </a:lvl3pPr>
            <a:lvl4pPr marL="806450" indent="-177800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>
                <a:solidFill>
                  <a:schemeClr val="tx2"/>
                </a:solidFill>
              </a:defRPr>
            </a:lvl4pPr>
            <a:lvl5pPr marL="2057400" indent="-2286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20000"/>
              </a:lnSpc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Vul eventueel 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de naam van de presentatie </a:t>
            </a:r>
            <a:r>
              <a:rPr lang="nl-NL" sz="900" b="0" noProof="0" dirty="0">
                <a:solidFill>
                  <a:schemeClr val="tx2"/>
                </a:solidFill>
                <a:latin typeface="+mn-lt"/>
              </a:rPr>
              <a:t>(linksonder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 op de dia) in via tabblad Invoegen – Koptekst en voettekst. Wanneer je geen voettekst wilt, vink je deze uit.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E9B8B1-F9C3-4225-97C7-C87A82F4FE0A}"/>
              </a:ext>
            </a:extLst>
          </p:cNvPr>
          <p:cNvGrpSpPr/>
          <p:nvPr userDrawn="1"/>
        </p:nvGrpSpPr>
        <p:grpSpPr>
          <a:xfrm>
            <a:off x="7286533" y="1808163"/>
            <a:ext cx="4176713" cy="1155060"/>
            <a:chOff x="7175499" y="1954368"/>
            <a:chExt cx="4176713" cy="1155060"/>
          </a:xfrm>
        </p:grpSpPr>
        <p:sp>
          <p:nvSpPr>
            <p:cNvPr id="55" name="Content Placeholder 4">
              <a:extLst>
                <a:ext uri="{FF2B5EF4-FFF2-40B4-BE49-F238E27FC236}">
                  <a16:creationId xmlns:a16="http://schemas.microsoft.com/office/drawing/2014/main" id="{9EC1D563-E46B-4AA8-8800-B4BF6D3EC6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23859" y="1954368"/>
              <a:ext cx="3328353" cy="4478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10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 dirty="0">
                  <a:solidFill>
                    <a:schemeClr val="tx2"/>
                  </a:solidFill>
                  <a:latin typeface="+mn-lt"/>
                </a:rPr>
                <a:t>De meeste dia’s bevatten een blokje met verschillende </a:t>
              </a:r>
              <a:r>
                <a:rPr lang="nl-NL" sz="900" b="1" noProof="0" dirty="0">
                  <a:solidFill>
                    <a:schemeClr val="tx2"/>
                  </a:solidFill>
                  <a:latin typeface="+mn-lt"/>
                </a:rPr>
                <a:t>pictogrammen</a:t>
              </a:r>
              <a:r>
                <a:rPr lang="nl-NL" sz="900" noProof="0" dirty="0">
                  <a:solidFill>
                    <a:schemeClr val="tx2"/>
                  </a:solidFill>
                  <a:latin typeface="+mn-lt"/>
                </a:rPr>
                <a:t> (‘placeholders’). Door op het gewenste pictogram te klikken kun je die inhoud invoegen, bijvoorbeeld</a:t>
              </a:r>
            </a:p>
          </p:txBody>
        </p:sp>
        <p:pic>
          <p:nvPicPr>
            <p:cNvPr id="56" name="Picture 7" descr="Pictogrammen in de indeling Titel en object">
              <a:extLst>
                <a:ext uri="{FF2B5EF4-FFF2-40B4-BE49-F238E27FC236}">
                  <a16:creationId xmlns:a16="http://schemas.microsoft.com/office/drawing/2014/main" id="{7013D2B2-6606-4C8C-B651-F9E00DE2EED9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2" y="1954368"/>
              <a:ext cx="725805" cy="508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Content Placeholder 4">
              <a:extLst>
                <a:ext uri="{FF2B5EF4-FFF2-40B4-BE49-F238E27FC236}">
                  <a16:creationId xmlns:a16="http://schemas.microsoft.com/office/drawing/2014/main" id="{5B499570-20CA-450C-87A5-E4AD895F5EB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175499" y="2509264"/>
              <a:ext cx="4176713" cy="6001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10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nl-NL" sz="900" noProof="0">
                  <a:solidFill>
                    <a:schemeClr val="tx2"/>
                  </a:solidFill>
                  <a:latin typeface="+mn-lt"/>
                </a:rPr>
                <a:t>een tabel of een grafiek. </a:t>
              </a:r>
              <a:r>
                <a:rPr lang="nl-NL" sz="900" noProof="0" dirty="0">
                  <a:solidFill>
                    <a:schemeClr val="tx2"/>
                  </a:solidFill>
                  <a:latin typeface="+mn-lt"/>
                </a:rPr>
                <a:t>Je kunt de pictogrammen ook negeren en gewoon een tekst typen</a:t>
              </a:r>
              <a:r>
                <a:rPr lang="nl-NL" sz="900" noProof="0">
                  <a:solidFill>
                    <a:schemeClr val="tx2"/>
                  </a:solidFill>
                  <a:latin typeface="+mn-lt"/>
                </a:rPr>
                <a:t>. Bij </a:t>
              </a:r>
              <a:r>
                <a:rPr lang="nl-NL" sz="900" noProof="0" dirty="0">
                  <a:solidFill>
                    <a:schemeClr val="tx2"/>
                  </a:solidFill>
                  <a:latin typeface="+mn-lt"/>
                </a:rPr>
                <a:t>placeholders met alleen het </a:t>
              </a:r>
              <a:r>
                <a:rPr lang="nl-NL" sz="900" b="1" noProof="0" dirty="0">
                  <a:solidFill>
                    <a:schemeClr val="tx2"/>
                  </a:solidFill>
                  <a:latin typeface="+mn-lt"/>
                </a:rPr>
                <a:t>Afbeeldingspictogram</a:t>
              </a:r>
              <a:r>
                <a:rPr lang="nl-NL" sz="900" noProof="0" dirty="0">
                  <a:solidFill>
                    <a:schemeClr val="tx2"/>
                  </a:solidFill>
                  <a:latin typeface="+mn-lt"/>
                </a:rPr>
                <a:t> (met grijze achtergrond) worden de afbeeldingen op maat gemaakt, wat kan betekenen dat er </a:t>
              </a:r>
              <a:r>
                <a:rPr lang="nl-NL" sz="900" noProof="0">
                  <a:solidFill>
                    <a:schemeClr val="tx2"/>
                  </a:solidFill>
                  <a:latin typeface="+mn-lt"/>
                </a:rPr>
                <a:t>stukjes van de afbeelding worden afgesneden om het pas te maken.</a:t>
              </a:r>
              <a:endParaRPr lang="nl-NL" sz="900" noProof="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53" name="Content Placeholder 4">
            <a:extLst>
              <a:ext uri="{FF2B5EF4-FFF2-40B4-BE49-F238E27FC236}">
                <a16:creationId xmlns:a16="http://schemas.microsoft.com/office/drawing/2014/main" id="{C2FEA933-B9C6-43C1-BF74-662F0ABDF9C6}"/>
              </a:ext>
            </a:extLst>
          </p:cNvPr>
          <p:cNvSpPr txBox="1">
            <a:spLocks/>
          </p:cNvSpPr>
          <p:nvPr userDrawn="1"/>
        </p:nvSpPr>
        <p:spPr>
          <a:xfrm>
            <a:off x="7286533" y="3125987"/>
            <a:ext cx="4176713" cy="1509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10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Wanneer een 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foto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 in een afbeeldingsplaceholder is geplaatst </a:t>
            </a:r>
            <a:br>
              <a:rPr lang="nl-NL" sz="900" noProof="0" dirty="0">
                <a:solidFill>
                  <a:schemeClr val="tx2"/>
                </a:solidFill>
                <a:latin typeface="+mn-lt"/>
              </a:rPr>
            </a:br>
            <a:r>
              <a:rPr lang="nl-NL" sz="900" noProof="0" dirty="0">
                <a:solidFill>
                  <a:schemeClr val="tx2"/>
                </a:solidFill>
                <a:latin typeface="+mn-lt"/>
              </a:rPr>
              <a:t>kun je de 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uitsnede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nog veranderen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Selecteer de foto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Ga in het lint naar Afbeeldingsindeling - Grootte 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Klik op het Bijsnijden gereedschap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De grijze delen geven aan welke delen van de foto buiten de placeholder vallen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Verschuif de foto in de placeholder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Wanneer je een foto hebt verwijderd, klik je op de ‘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Opnieuw instellen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’-knop om de opmaak van de slide weer te herstellen</a:t>
            </a:r>
          </a:p>
        </p:txBody>
      </p:sp>
      <p:pic>
        <p:nvPicPr>
          <p:cNvPr id="54" name="Afbeelding 3">
            <a:extLst>
              <a:ext uri="{FF2B5EF4-FFF2-40B4-BE49-F238E27FC236}">
                <a16:creationId xmlns:a16="http://schemas.microsoft.com/office/drawing/2014/main" id="{1DDEC1B0-744B-472E-B40F-4DFB4BC7E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/>
        </p:blipFill>
        <p:spPr>
          <a:xfrm>
            <a:off x="10977880" y="3154322"/>
            <a:ext cx="550171" cy="624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cxnSp>
        <p:nvCxnSpPr>
          <p:cNvPr id="71" name="Rechte verbindingslijn 14">
            <a:extLst>
              <a:ext uri="{FF2B5EF4-FFF2-40B4-BE49-F238E27FC236}">
                <a16:creationId xmlns:a16="http://schemas.microsoft.com/office/drawing/2014/main" id="{573CC014-AD00-4D57-A3AD-F7FECC0965EA}"/>
              </a:ext>
            </a:extLst>
          </p:cNvPr>
          <p:cNvCxnSpPr>
            <a:cxnSpLocks/>
          </p:cNvCxnSpPr>
          <p:nvPr userDrawn="1"/>
        </p:nvCxnSpPr>
        <p:spPr>
          <a:xfrm>
            <a:off x="658813" y="5503631"/>
            <a:ext cx="609730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14">
            <a:extLst>
              <a:ext uri="{FF2B5EF4-FFF2-40B4-BE49-F238E27FC236}">
                <a16:creationId xmlns:a16="http://schemas.microsoft.com/office/drawing/2014/main" id="{A184D3B8-5ABF-4208-B533-88F16E04996E}"/>
              </a:ext>
            </a:extLst>
          </p:cNvPr>
          <p:cNvCxnSpPr>
            <a:cxnSpLocks/>
          </p:cNvCxnSpPr>
          <p:nvPr userDrawn="1"/>
        </p:nvCxnSpPr>
        <p:spPr>
          <a:xfrm>
            <a:off x="7286533" y="3044605"/>
            <a:ext cx="4241518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0BDD4CC5-9F55-4291-852C-B57DCF1E9AD0}"/>
              </a:ext>
            </a:extLst>
          </p:cNvPr>
          <p:cNvSpPr/>
          <p:nvPr userDrawn="1"/>
        </p:nvSpPr>
        <p:spPr>
          <a:xfrm>
            <a:off x="1848395" y="6004561"/>
            <a:ext cx="4072346" cy="640080"/>
          </a:xfrm>
          <a:custGeom>
            <a:avLst/>
            <a:gdLst>
              <a:gd name="connsiteX0" fmla="*/ 3479800 w 3479800"/>
              <a:gd name="connsiteY0" fmla="*/ 0 h 358775"/>
              <a:gd name="connsiteX1" fmla="*/ 3479800 w 3479800"/>
              <a:gd name="connsiteY1" fmla="*/ 358775 h 358775"/>
              <a:gd name="connsiteX2" fmla="*/ 0 w 3479800"/>
              <a:gd name="connsiteY2" fmla="*/ 358775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9800" h="358775">
                <a:moveTo>
                  <a:pt x="3479800" y="0"/>
                </a:moveTo>
                <a:lnTo>
                  <a:pt x="3479800" y="358775"/>
                </a:lnTo>
                <a:lnTo>
                  <a:pt x="0" y="358775"/>
                </a:lnTo>
              </a:path>
            </a:pathLst>
          </a:custGeom>
          <a:noFill/>
          <a:ln w="9525">
            <a:solidFill>
              <a:schemeClr val="accent1"/>
            </a:solidFill>
            <a:headEnd type="none"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 sz="1349" noProof="0" dirty="0">
              <a:solidFill>
                <a:schemeClr val="tx2"/>
              </a:solidFill>
            </a:endParaRPr>
          </a:p>
        </p:txBody>
      </p:sp>
      <p:pic>
        <p:nvPicPr>
          <p:cNvPr id="52" name="Afbeelding 39">
            <a:extLst>
              <a:ext uri="{FF2B5EF4-FFF2-40B4-BE49-F238E27FC236}">
                <a16:creationId xmlns:a16="http://schemas.microsoft.com/office/drawing/2014/main" id="{1D7199F9-4F7B-47D7-9438-9AA6836CA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8910" y="5755087"/>
            <a:ext cx="1697208" cy="1828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C4C956CC-89E0-8053-D152-7D4B2800112B}"/>
              </a:ext>
            </a:extLst>
          </p:cNvPr>
          <p:cNvSpPr txBox="1">
            <a:spLocks/>
          </p:cNvSpPr>
          <p:nvPr userDrawn="1"/>
        </p:nvSpPr>
        <p:spPr>
          <a:xfrm>
            <a:off x="658813" y="6557979"/>
            <a:ext cx="540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0" dirty="0"/>
              <a:t>Naam presentatie</a:t>
            </a:r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80497AD5-3B71-4C6E-D944-D2CA322693B4}"/>
              </a:ext>
            </a:extLst>
          </p:cNvPr>
          <p:cNvSpPr txBox="1">
            <a:spLocks/>
          </p:cNvSpPr>
          <p:nvPr userDrawn="1"/>
        </p:nvSpPr>
        <p:spPr>
          <a:xfrm>
            <a:off x="11368079" y="6557979"/>
            <a:ext cx="16510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695EC5-0A0B-43EA-AE57-9F63CF72E121}" type="slidenum">
              <a:rPr lang="nl-NL" noProof="0" smtClean="0">
                <a:solidFill>
                  <a:schemeClr val="tx1"/>
                </a:solidFill>
              </a:rPr>
              <a:pPr/>
              <a:t>‹#›</a:t>
            </a:fld>
            <a:endParaRPr lang="nl-NL" noProof="0" dirty="0">
              <a:solidFill>
                <a:schemeClr val="tx1"/>
              </a:solidFill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FF418AB-DCF2-9F50-A50A-572DF99BA0AC}"/>
              </a:ext>
            </a:extLst>
          </p:cNvPr>
          <p:cNvSpPr txBox="1">
            <a:spLocks/>
          </p:cNvSpPr>
          <p:nvPr userDrawn="1"/>
        </p:nvSpPr>
        <p:spPr>
          <a:xfrm>
            <a:off x="7286533" y="4797949"/>
            <a:ext cx="4176713" cy="138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10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Het </a:t>
            </a:r>
            <a:r>
              <a:rPr lang="nl-NL" sz="900" b="1" noProof="0" dirty="0">
                <a:solidFill>
                  <a:schemeClr val="tx2"/>
                </a:solidFill>
                <a:latin typeface="+mn-lt"/>
              </a:rPr>
              <a:t>kleurenschema</a:t>
            </a:r>
            <a:r>
              <a:rPr lang="nl-NL" sz="900" noProof="0" dirty="0">
                <a:solidFill>
                  <a:schemeClr val="tx2"/>
                </a:solidFill>
                <a:latin typeface="+mn-lt"/>
              </a:rPr>
              <a:t> van de template:</a:t>
            </a:r>
          </a:p>
        </p:txBody>
      </p:sp>
      <p:cxnSp>
        <p:nvCxnSpPr>
          <p:cNvPr id="22" name="Rechte verbindingslijn 14">
            <a:extLst>
              <a:ext uri="{FF2B5EF4-FFF2-40B4-BE49-F238E27FC236}">
                <a16:creationId xmlns:a16="http://schemas.microsoft.com/office/drawing/2014/main" id="{B0D54001-D619-E873-D025-99C486267F4B}"/>
              </a:ext>
            </a:extLst>
          </p:cNvPr>
          <p:cNvCxnSpPr>
            <a:cxnSpLocks/>
          </p:cNvCxnSpPr>
          <p:nvPr userDrawn="1"/>
        </p:nvCxnSpPr>
        <p:spPr>
          <a:xfrm>
            <a:off x="7286533" y="4716566"/>
            <a:ext cx="4241518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B299184E-7E23-F4AB-BAF0-2E7358F26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533" y="5051425"/>
            <a:ext cx="1796507" cy="509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5F7D2667-BC19-295E-13DA-FE7859CE8879}"/>
              </a:ext>
            </a:extLst>
          </p:cNvPr>
          <p:cNvSpPr txBox="1">
            <a:spLocks/>
          </p:cNvSpPr>
          <p:nvPr userDrawn="1"/>
        </p:nvSpPr>
        <p:spPr>
          <a:xfrm>
            <a:off x="7286533" y="5651389"/>
            <a:ext cx="4182656" cy="442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10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Het geel is puur een signaalkleur, die alleen wordt gebruikt als call-to-action of om iets uit te lichten. De andere kleuren zijn de basiskleuren en percentages van de basiskleuren.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92D7E96-5AA0-0641-5B42-86CA837F10D3}"/>
              </a:ext>
            </a:extLst>
          </p:cNvPr>
          <p:cNvSpPr txBox="1">
            <a:spLocks/>
          </p:cNvSpPr>
          <p:nvPr userDrawn="1"/>
        </p:nvSpPr>
        <p:spPr>
          <a:xfrm>
            <a:off x="9537699" y="5070906"/>
            <a:ext cx="1781267" cy="138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10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nl-NL" sz="900" noProof="0" dirty="0">
                <a:solidFill>
                  <a:schemeClr val="tx2"/>
                </a:solidFill>
                <a:latin typeface="+mn-lt"/>
              </a:rPr>
              <a:t>Dit zijn de drie basiskleuren: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02D678-23B9-DD62-DBE8-F673FF1FB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699" y="5330009"/>
            <a:ext cx="548640" cy="230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767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planation template - 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FF4C0BA-0B4E-EB85-3E7B-C23A5FA4E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8910" y="5755087"/>
            <a:ext cx="1695600" cy="208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2124B7D-5DA6-4A3C-8A4F-822317CB3A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974646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38" imgH="337" progId="TCLayout.ActiveDocument.1">
                  <p:embed/>
                </p:oleObj>
              </mc:Choice>
              <mc:Fallback>
                <p:oleObj name="think-cell Slide" r:id="rId7" imgW="338" imgH="33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2124B7D-5DA6-4A3C-8A4F-822317CB3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 hidden="1">
            <a:extLst>
              <a:ext uri="{FF2B5EF4-FFF2-40B4-BE49-F238E27FC236}">
                <a16:creationId xmlns:a16="http://schemas.microsoft.com/office/drawing/2014/main" id="{8A291EAA-F6DA-4CC6-A0B3-CF6F17297E7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100" b="1" i="0" baseline="0" dirty="0">
              <a:latin typeface="Grandview" panose="020B0502040204020203" pitchFamily="34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392A93-21EB-4D45-AD59-B746B172402D}"/>
              </a:ext>
            </a:extLst>
          </p:cNvPr>
          <p:cNvSpPr txBox="1">
            <a:spLocks/>
          </p:cNvSpPr>
          <p:nvPr userDrawn="1"/>
        </p:nvSpPr>
        <p:spPr>
          <a:xfrm>
            <a:off x="658813" y="687623"/>
            <a:ext cx="9937751" cy="4293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1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noProof="0" dirty="0">
                <a:solidFill>
                  <a:schemeClr val="tx1"/>
                </a:solidFill>
              </a:rPr>
              <a:t>A short explanation about the template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39BC566-56ED-4571-809D-0FE5179421BC}"/>
              </a:ext>
            </a:extLst>
          </p:cNvPr>
          <p:cNvSpPr txBox="1">
            <a:spLocks/>
          </p:cNvSpPr>
          <p:nvPr userDrawn="1"/>
        </p:nvSpPr>
        <p:spPr>
          <a:xfrm>
            <a:off x="658813" y="1587183"/>
            <a:ext cx="4638448" cy="428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9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Slide layouts</a:t>
            </a:r>
          </a:p>
          <a:p>
            <a:pPr marL="0" marR="0" lvl="0" indent="0" algn="l" defTabSz="121917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sz="900" b="0" noProof="0" dirty="0">
                <a:solidFill>
                  <a:schemeClr val="tx2"/>
                </a:solidFill>
                <a:latin typeface="+mn-lt"/>
              </a:rPr>
              <a:t>When you start a 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new presentation</a:t>
            </a:r>
            <a:r>
              <a:rPr lang="en-GB" sz="900" b="0" noProof="0" dirty="0">
                <a:solidFill>
                  <a:schemeClr val="tx2"/>
                </a:solidFill>
                <a:latin typeface="+mn-lt"/>
              </a:rPr>
              <a:t>, it contains a number of basic slides. These can be supplemented with various other slides: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0342DBC-297C-47FB-8AAF-C3F4C05DBA65}"/>
              </a:ext>
            </a:extLst>
          </p:cNvPr>
          <p:cNvSpPr txBox="1">
            <a:spLocks/>
          </p:cNvSpPr>
          <p:nvPr userDrawn="1"/>
        </p:nvSpPr>
        <p:spPr>
          <a:xfrm>
            <a:off x="3093720" y="2347052"/>
            <a:ext cx="3437709" cy="24596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9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On the ‘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Home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 tab, click '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New Slide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 (under the slide icon). This will display all the slide layouts. </a:t>
            </a: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en-GB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Click on a 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'Slide Layout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 of your choice to insert it. You will then insert a 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'blank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 slide on which you can fill in your own content</a:t>
            </a: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en-GB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Changing the layout of a slide:</a:t>
            </a:r>
          </a:p>
          <a:p>
            <a:pPr marL="353958" lvl="1" indent="-176158">
              <a:lnSpc>
                <a:spcPct val="105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On the ‘Home' tab, click '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Layout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'.</a:t>
            </a:r>
          </a:p>
          <a:p>
            <a:pPr marL="353958" lvl="1" indent="-176158">
              <a:lnSpc>
                <a:spcPct val="105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Choose another Layout from the list and it will be applied</a:t>
            </a: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en-GB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The '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Reset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 button reapplies the current layout.  You use this for example if slide titles have shifted, or an image is not positioned correctly in the image placeholder</a:t>
            </a: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endParaRPr lang="en-GB" sz="900" noProof="0" dirty="0">
              <a:solidFill>
                <a:schemeClr val="tx2"/>
              </a:solidFill>
              <a:latin typeface="+mn-lt"/>
            </a:endParaRPr>
          </a:p>
          <a:p>
            <a:pPr marL="176158" indent="-176158">
              <a:lnSpc>
                <a:spcPct val="105000"/>
              </a:lnSpc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All layouts can be inserted in the 3 Alewijnse colours: </a:t>
            </a:r>
            <a:br>
              <a:rPr lang="en-GB" sz="900" noProof="0" dirty="0">
                <a:solidFill>
                  <a:schemeClr val="tx2"/>
                </a:solidFill>
                <a:latin typeface="+mn-lt"/>
              </a:rPr>
            </a:br>
            <a:r>
              <a:rPr lang="en-GB" sz="900" noProof="0" dirty="0">
                <a:solidFill>
                  <a:schemeClr val="accent1"/>
                </a:solidFill>
                <a:latin typeface="+mn-lt"/>
              </a:rPr>
              <a:t>blue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GB" sz="900" noProof="0" dirty="0">
                <a:solidFill>
                  <a:schemeClr val="accent3"/>
                </a:solidFill>
                <a:latin typeface="+mn-lt"/>
              </a:rPr>
              <a:t>red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 and </a:t>
            </a:r>
            <a:r>
              <a:rPr lang="en-GB" sz="900" noProof="0" dirty="0">
                <a:solidFill>
                  <a:schemeClr val="accent2"/>
                </a:solidFill>
                <a:latin typeface="+mn-lt"/>
              </a:rPr>
              <a:t>green</a:t>
            </a:r>
          </a:p>
        </p:txBody>
      </p: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16EF2EE5-D8B6-4F63-AEF3-DB01D7F71D5F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658813" y="5618273"/>
            <a:ext cx="4176713" cy="31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nl-NL"/>
            </a:defPPr>
            <a:lvl1pPr indent="0">
              <a:lnSpc>
                <a:spcPct val="120000"/>
              </a:lnSpc>
              <a:spcBef>
                <a:spcPts val="0"/>
              </a:spcBef>
              <a:buSzPct val="80000"/>
              <a:buFontTx/>
              <a:buNone/>
              <a:defRPr sz="1000">
                <a:solidFill>
                  <a:schemeClr val="tx2"/>
                </a:solidFill>
              </a:defRPr>
            </a:lvl1pPr>
            <a:lvl2pPr marL="447675" indent="-1778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>
                <a:solidFill>
                  <a:schemeClr val="tx2"/>
                </a:solidFill>
              </a:defRPr>
            </a:lvl2pPr>
            <a:lvl3pPr marL="628650" indent="-180975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>
                <a:solidFill>
                  <a:schemeClr val="tx2"/>
                </a:solidFill>
              </a:defRPr>
            </a:lvl3pPr>
            <a:lvl4pPr marL="806450" indent="-177800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>
                <a:solidFill>
                  <a:schemeClr val="tx2"/>
                </a:solidFill>
              </a:defRPr>
            </a:lvl4pPr>
            <a:lvl5pPr marL="2057400" indent="-2286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20000"/>
              </a:lnSpc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Optionally, enter 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the name of the presentation 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(bottom left of the slide) via the tab Insert – Header &amp; footer. If you don't want a footer, uncheck it.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E9B8B1-F9C3-4225-97C7-C87A82F4FE0A}"/>
              </a:ext>
            </a:extLst>
          </p:cNvPr>
          <p:cNvGrpSpPr/>
          <p:nvPr userDrawn="1"/>
        </p:nvGrpSpPr>
        <p:grpSpPr>
          <a:xfrm>
            <a:off x="7286533" y="1808163"/>
            <a:ext cx="4176713" cy="1149995"/>
            <a:chOff x="7175499" y="1954368"/>
            <a:chExt cx="4176713" cy="1149995"/>
          </a:xfrm>
        </p:grpSpPr>
        <p:sp>
          <p:nvSpPr>
            <p:cNvPr id="55" name="Content Placeholder 4">
              <a:extLst>
                <a:ext uri="{FF2B5EF4-FFF2-40B4-BE49-F238E27FC236}">
                  <a16:creationId xmlns:a16="http://schemas.microsoft.com/office/drawing/2014/main" id="{9EC1D563-E46B-4AA8-8800-B4BF6D3EC6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23859" y="1954368"/>
              <a:ext cx="3328353" cy="44275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en-GB" sz="900" noProof="0" dirty="0">
                  <a:solidFill>
                    <a:schemeClr val="tx2"/>
                  </a:solidFill>
                  <a:latin typeface="+mn-lt"/>
                </a:rPr>
                <a:t>Most slides contain a box with various </a:t>
              </a:r>
              <a:r>
                <a:rPr lang="en-GB" sz="900" b="1" noProof="0" dirty="0">
                  <a:solidFill>
                    <a:schemeClr val="tx2"/>
                  </a:solidFill>
                  <a:latin typeface="+mn-lt"/>
                </a:rPr>
                <a:t>icons</a:t>
              </a:r>
              <a:r>
                <a:rPr lang="en-GB" sz="900" noProof="0" dirty="0">
                  <a:solidFill>
                    <a:schemeClr val="tx2"/>
                  </a:solidFill>
                  <a:latin typeface="+mn-lt"/>
                </a:rPr>
                <a:t> (‘placeholders'). By clicking on the desired icon, you can insert that content, e.g. a table, a chart or an image from file. </a:t>
              </a:r>
            </a:p>
          </p:txBody>
        </p:sp>
        <p:pic>
          <p:nvPicPr>
            <p:cNvPr id="56" name="Picture 7" descr="Pictogrammen in de indeling Titel en object">
              <a:extLst>
                <a:ext uri="{FF2B5EF4-FFF2-40B4-BE49-F238E27FC236}">
                  <a16:creationId xmlns:a16="http://schemas.microsoft.com/office/drawing/2014/main" id="{7013D2B2-6606-4C8C-B651-F9E00DE2EED9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2" y="1954368"/>
              <a:ext cx="725805" cy="508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Content Placeholder 4">
              <a:extLst>
                <a:ext uri="{FF2B5EF4-FFF2-40B4-BE49-F238E27FC236}">
                  <a16:creationId xmlns:a16="http://schemas.microsoft.com/office/drawing/2014/main" id="{5B499570-20CA-450C-87A5-E4AD895F5EB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175499" y="2509264"/>
              <a:ext cx="4176713" cy="5950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69875" indent="-2698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SzPct val="80000"/>
                <a:buFontTx/>
                <a:buBlip>
                  <a:blip r:embed="rId9"/>
                </a:buBlip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47675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28650" indent="-180975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-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06450" indent="-1778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itchFamily="34" charset="0"/>
                <a:buChar char="·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itchFamily="34" charset="0"/>
                <a:buChar char="»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en-GB" sz="900" noProof="0" dirty="0">
                  <a:solidFill>
                    <a:schemeClr val="tx2"/>
                  </a:solidFill>
                  <a:latin typeface="+mn-lt"/>
                </a:rPr>
                <a:t>You can also ignore the icons and just type a text</a:t>
              </a:r>
              <a:r>
                <a:rPr lang="en-GB" sz="900" noProof="0">
                  <a:solidFill>
                    <a:schemeClr val="tx2"/>
                  </a:solidFill>
                  <a:latin typeface="+mn-lt"/>
                </a:rPr>
                <a:t>. </a:t>
              </a:r>
            </a:p>
            <a:p>
              <a:pPr marL="0" indent="0">
                <a:lnSpc>
                  <a:spcPct val="110000"/>
                </a:lnSpc>
                <a:buFontTx/>
                <a:buNone/>
              </a:pPr>
              <a:r>
                <a:rPr lang="en-GB" sz="900" noProof="0">
                  <a:solidFill>
                    <a:schemeClr val="tx2"/>
                  </a:solidFill>
                  <a:latin typeface="+mn-lt"/>
                </a:rPr>
                <a:t>For </a:t>
              </a:r>
              <a:r>
                <a:rPr lang="en-GB" sz="900" noProof="0" dirty="0">
                  <a:solidFill>
                    <a:schemeClr val="tx2"/>
                  </a:solidFill>
                  <a:latin typeface="+mn-lt"/>
                </a:rPr>
                <a:t>placeholders using only the </a:t>
              </a:r>
              <a:r>
                <a:rPr lang="en-GB" sz="900" b="1" noProof="0" dirty="0">
                  <a:solidFill>
                    <a:schemeClr val="tx2"/>
                  </a:solidFill>
                  <a:latin typeface="+mn-lt"/>
                </a:rPr>
                <a:t>Image icon </a:t>
              </a:r>
              <a:r>
                <a:rPr lang="en-GB" sz="900" noProof="0" dirty="0">
                  <a:solidFill>
                    <a:schemeClr val="tx2"/>
                  </a:solidFill>
                  <a:latin typeface="+mn-lt"/>
                </a:rPr>
                <a:t>(with grey background), the images are inserted at the exact size of the placeholder. Sometimes parts of the image will be cut off to make the </a:t>
              </a:r>
              <a:r>
                <a:rPr lang="en-GB" sz="900" noProof="0">
                  <a:solidFill>
                    <a:schemeClr val="tx2"/>
                  </a:solidFill>
                  <a:latin typeface="+mn-lt"/>
                </a:rPr>
                <a:t>image fit in the placeholder.</a:t>
              </a:r>
              <a:endParaRPr lang="en-GB" sz="900" noProof="0" dirty="0">
                <a:solidFill>
                  <a:schemeClr val="tx2"/>
                </a:solidFill>
                <a:latin typeface="+mn-lt"/>
              </a:endParaRPr>
            </a:p>
          </p:txBody>
        </p:sp>
      </p:grpSp>
      <p:cxnSp>
        <p:nvCxnSpPr>
          <p:cNvPr id="71" name="Rechte verbindingslijn 14">
            <a:extLst>
              <a:ext uri="{FF2B5EF4-FFF2-40B4-BE49-F238E27FC236}">
                <a16:creationId xmlns:a16="http://schemas.microsoft.com/office/drawing/2014/main" id="{573CC014-AD00-4D57-A3AD-F7FECC0965EA}"/>
              </a:ext>
            </a:extLst>
          </p:cNvPr>
          <p:cNvCxnSpPr>
            <a:cxnSpLocks/>
          </p:cNvCxnSpPr>
          <p:nvPr userDrawn="1"/>
        </p:nvCxnSpPr>
        <p:spPr>
          <a:xfrm>
            <a:off x="658813" y="5503631"/>
            <a:ext cx="609730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0BDD4CC5-9F55-4291-852C-B57DCF1E9AD0}"/>
              </a:ext>
            </a:extLst>
          </p:cNvPr>
          <p:cNvSpPr/>
          <p:nvPr userDrawn="1"/>
        </p:nvSpPr>
        <p:spPr>
          <a:xfrm>
            <a:off x="1848395" y="6004561"/>
            <a:ext cx="4072346" cy="640080"/>
          </a:xfrm>
          <a:custGeom>
            <a:avLst/>
            <a:gdLst>
              <a:gd name="connsiteX0" fmla="*/ 3479800 w 3479800"/>
              <a:gd name="connsiteY0" fmla="*/ 0 h 358775"/>
              <a:gd name="connsiteX1" fmla="*/ 3479800 w 3479800"/>
              <a:gd name="connsiteY1" fmla="*/ 358775 h 358775"/>
              <a:gd name="connsiteX2" fmla="*/ 0 w 3479800"/>
              <a:gd name="connsiteY2" fmla="*/ 358775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9800" h="358775">
                <a:moveTo>
                  <a:pt x="3479800" y="0"/>
                </a:moveTo>
                <a:lnTo>
                  <a:pt x="3479800" y="358775"/>
                </a:lnTo>
                <a:lnTo>
                  <a:pt x="0" y="358775"/>
                </a:lnTo>
              </a:path>
            </a:pathLst>
          </a:custGeom>
          <a:noFill/>
          <a:ln w="9525">
            <a:solidFill>
              <a:schemeClr val="accent1"/>
            </a:solidFill>
            <a:headEnd type="none"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349" noProof="0" dirty="0">
              <a:solidFill>
                <a:schemeClr val="tx2"/>
              </a:solidFill>
            </a:endParaRP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C4C956CC-89E0-8053-D152-7D4B2800112B}"/>
              </a:ext>
            </a:extLst>
          </p:cNvPr>
          <p:cNvSpPr txBox="1">
            <a:spLocks/>
          </p:cNvSpPr>
          <p:nvPr userDrawn="1"/>
        </p:nvSpPr>
        <p:spPr>
          <a:xfrm>
            <a:off x="658813" y="6557979"/>
            <a:ext cx="540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Name presentation</a:t>
            </a:r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80497AD5-3B71-4C6E-D944-D2CA322693B4}"/>
              </a:ext>
            </a:extLst>
          </p:cNvPr>
          <p:cNvSpPr txBox="1">
            <a:spLocks/>
          </p:cNvSpPr>
          <p:nvPr userDrawn="1"/>
        </p:nvSpPr>
        <p:spPr>
          <a:xfrm>
            <a:off x="11368079" y="6557979"/>
            <a:ext cx="16510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695EC5-0A0B-43EA-AE57-9F63CF72E121}" type="slidenum">
              <a:rPr lang="en-GB" noProof="0" smtClean="0">
                <a:solidFill>
                  <a:schemeClr val="tx1"/>
                </a:solidFill>
              </a:rPr>
              <a:pPr/>
              <a:t>‹#›</a:t>
            </a:fld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FF418AB-DCF2-9F50-A50A-572DF99BA0AC}"/>
              </a:ext>
            </a:extLst>
          </p:cNvPr>
          <p:cNvSpPr txBox="1">
            <a:spLocks/>
          </p:cNvSpPr>
          <p:nvPr userDrawn="1"/>
        </p:nvSpPr>
        <p:spPr>
          <a:xfrm>
            <a:off x="7286533" y="4797949"/>
            <a:ext cx="4176713" cy="138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9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The 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theme colors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 of the template: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5F7D2667-BC19-295E-13DA-FE7859CE8879}"/>
              </a:ext>
            </a:extLst>
          </p:cNvPr>
          <p:cNvSpPr txBox="1">
            <a:spLocks/>
          </p:cNvSpPr>
          <p:nvPr userDrawn="1"/>
        </p:nvSpPr>
        <p:spPr>
          <a:xfrm>
            <a:off x="7286533" y="5651389"/>
            <a:ext cx="4182656" cy="442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9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The yellow is purely a signal color, used only as a call-to-action or to highlight something. The other colors are the basic colors and percentages of the basic colors.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92D7E96-5AA0-0641-5B42-86CA837F10D3}"/>
              </a:ext>
            </a:extLst>
          </p:cNvPr>
          <p:cNvSpPr txBox="1">
            <a:spLocks/>
          </p:cNvSpPr>
          <p:nvPr userDrawn="1"/>
        </p:nvSpPr>
        <p:spPr>
          <a:xfrm>
            <a:off x="9537699" y="5070906"/>
            <a:ext cx="1781267" cy="138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9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Tx/>
              <a:buNone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These are the three basic colors: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02D678-23B9-DD62-DBE8-F673FF1FB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699" y="5330009"/>
            <a:ext cx="548640" cy="230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010CBB19-7078-1A6E-A6ED-CAFCAF866DB9}"/>
              </a:ext>
            </a:extLst>
          </p:cNvPr>
          <p:cNvSpPr txBox="1">
            <a:spLocks/>
          </p:cNvSpPr>
          <p:nvPr userDrawn="1"/>
        </p:nvSpPr>
        <p:spPr>
          <a:xfrm>
            <a:off x="7286533" y="3125987"/>
            <a:ext cx="4176713" cy="1509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Tx/>
              <a:buBlip>
                <a:blip r:embed="rId9"/>
              </a:buBlip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7675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Verdana" pitchFamily="34" charset="0"/>
              <a:buChar char="·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»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SzPct val="100000"/>
              <a:buFont typeface="Wingdings" panose="05000000000000000000" pitchFamily="2" charset="2"/>
              <a:buNone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When an image is placed in an image placeholder, it is possible to </a:t>
            </a:r>
            <a:br>
              <a:rPr lang="en-GB" sz="900" noProof="0" dirty="0">
                <a:solidFill>
                  <a:schemeClr val="tx2"/>
                </a:solidFill>
                <a:latin typeface="+mn-lt"/>
              </a:rPr>
            </a:b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change the way it is cropped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Select the image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In the ribbon, go to Picture format - Size 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Click on the Crop tool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The grey areas indicate which parts of the image are outside the placeholder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Move the photo around to change the cut-out</a:t>
            </a:r>
          </a:p>
          <a:p>
            <a:pPr marL="176213" indent="-176213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sz="900" noProof="0" dirty="0">
                <a:solidFill>
                  <a:schemeClr val="tx2"/>
                </a:solidFill>
                <a:latin typeface="+mn-lt"/>
              </a:rPr>
              <a:t>When you have deleted a photo, click the '</a:t>
            </a:r>
            <a:r>
              <a:rPr lang="en-GB" sz="900" b="1" noProof="0" dirty="0">
                <a:solidFill>
                  <a:schemeClr val="tx2"/>
                </a:solidFill>
                <a:latin typeface="+mn-lt"/>
              </a:rPr>
              <a:t>Reset</a:t>
            </a:r>
            <a:r>
              <a:rPr lang="en-GB" sz="900" noProof="0" dirty="0">
                <a:solidFill>
                  <a:schemeClr val="tx2"/>
                </a:solidFill>
                <a:latin typeface="+mn-lt"/>
              </a:rPr>
              <a:t>' button to restore the slide layout</a:t>
            </a:r>
          </a:p>
        </p:txBody>
      </p:sp>
      <p:cxnSp>
        <p:nvCxnSpPr>
          <p:cNvPr id="26" name="Rechte verbindingslijn 14">
            <a:extLst>
              <a:ext uri="{FF2B5EF4-FFF2-40B4-BE49-F238E27FC236}">
                <a16:creationId xmlns:a16="http://schemas.microsoft.com/office/drawing/2014/main" id="{5DF99AD4-B5CB-A651-B79D-E50D40FAC14C}"/>
              </a:ext>
            </a:extLst>
          </p:cNvPr>
          <p:cNvCxnSpPr>
            <a:cxnSpLocks/>
          </p:cNvCxnSpPr>
          <p:nvPr userDrawn="1"/>
        </p:nvCxnSpPr>
        <p:spPr>
          <a:xfrm>
            <a:off x="7286533" y="3044605"/>
            <a:ext cx="4241518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14">
            <a:extLst>
              <a:ext uri="{FF2B5EF4-FFF2-40B4-BE49-F238E27FC236}">
                <a16:creationId xmlns:a16="http://schemas.microsoft.com/office/drawing/2014/main" id="{0FA99607-7065-0C44-3B07-5716B6D4A570}"/>
              </a:ext>
            </a:extLst>
          </p:cNvPr>
          <p:cNvCxnSpPr>
            <a:cxnSpLocks/>
          </p:cNvCxnSpPr>
          <p:nvPr userDrawn="1"/>
        </p:nvCxnSpPr>
        <p:spPr>
          <a:xfrm>
            <a:off x="7286533" y="4716566"/>
            <a:ext cx="4241518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CDAA6D1-70A2-AE06-F86E-BC8956D98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73" y="2334568"/>
            <a:ext cx="2304000" cy="3029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2" name="Oval 1">
            <a:extLst>
              <a:ext uri="{FF2B5EF4-FFF2-40B4-BE49-F238E27FC236}">
                <a16:creationId xmlns:a16="http://schemas.microsoft.com/office/drawing/2014/main" id="{16A74155-D362-5DE2-72B0-75082DD725CB}"/>
              </a:ext>
            </a:extLst>
          </p:cNvPr>
          <p:cNvSpPr/>
          <p:nvPr userDrawn="1"/>
        </p:nvSpPr>
        <p:spPr>
          <a:xfrm>
            <a:off x="658813" y="2127977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en-GB" sz="1000" b="1" noProof="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34" name="Oval 16">
            <a:extLst>
              <a:ext uri="{FF2B5EF4-FFF2-40B4-BE49-F238E27FC236}">
                <a16:creationId xmlns:a16="http://schemas.microsoft.com/office/drawing/2014/main" id="{958CC166-88CA-F9EF-9CD4-8574C5BA79CE}"/>
              </a:ext>
            </a:extLst>
          </p:cNvPr>
          <p:cNvSpPr/>
          <p:nvPr userDrawn="1"/>
        </p:nvSpPr>
        <p:spPr>
          <a:xfrm>
            <a:off x="2286847" y="3069125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en-GB" sz="1000" b="1" noProof="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35" name="Oval 16">
            <a:extLst>
              <a:ext uri="{FF2B5EF4-FFF2-40B4-BE49-F238E27FC236}">
                <a16:creationId xmlns:a16="http://schemas.microsoft.com/office/drawing/2014/main" id="{46F39D8F-2A0C-408B-8D8A-EF6499DCBEC6}"/>
              </a:ext>
            </a:extLst>
          </p:cNvPr>
          <p:cNvSpPr/>
          <p:nvPr userDrawn="1"/>
        </p:nvSpPr>
        <p:spPr>
          <a:xfrm>
            <a:off x="1090001" y="2247651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en-GB" sz="1000" b="1" noProof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6" name="Oval 16">
            <a:extLst>
              <a:ext uri="{FF2B5EF4-FFF2-40B4-BE49-F238E27FC236}">
                <a16:creationId xmlns:a16="http://schemas.microsoft.com/office/drawing/2014/main" id="{A54BC2E9-F6FC-AFD2-CCF4-42943504FEDA}"/>
              </a:ext>
            </a:extLst>
          </p:cNvPr>
          <p:cNvSpPr/>
          <p:nvPr userDrawn="1"/>
        </p:nvSpPr>
        <p:spPr>
          <a:xfrm>
            <a:off x="1171972" y="2417510"/>
            <a:ext cx="175495" cy="1731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en-GB" sz="1000" b="1" noProof="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F33221B-CBC1-459C-1596-76DAA3429A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7463" y="3154679"/>
            <a:ext cx="460587" cy="863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8327085-1D0E-8102-5D04-578EDC53A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533" y="5051425"/>
            <a:ext cx="1891332" cy="50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727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4951FDB-0030-A215-3E6A-D8FBB0147C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1101866"/>
            <a:ext cx="9872664" cy="70634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4D852DA1-723D-4B9B-BBBE-262DF4BECE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2" y="2676526"/>
            <a:ext cx="11533188" cy="3420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8E0520D-2DC7-4588-F523-D484D0BDCD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6342110"/>
            <a:ext cx="10378800" cy="276999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Subtitle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4193843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694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D3D8145-DD03-49A6-C098-ADB0A4FE53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1101866"/>
            <a:ext cx="9872664" cy="70634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3838E5B7-008C-B922-A82E-8F0758F3CE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76526"/>
            <a:ext cx="12192000" cy="3420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CB8E7BA-E614-CBE7-21CC-B833411985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6342110"/>
            <a:ext cx="10378800" cy="276999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Subtitle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378528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69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2FBCE785-8EF0-8904-6B83-D65A5BBD1B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15798"/>
            <a:ext cx="12192000" cy="4119498"/>
          </a:xfrm>
          <a:solidFill>
            <a:schemeClr val="bg1">
              <a:lumMod val="95000"/>
            </a:schemeClr>
          </a:solidFill>
        </p:spPr>
        <p:txBody>
          <a:bodyPr lIns="6840000" bIns="0" anchor="ctr" anchorCtr="0"/>
          <a:lstStyle>
            <a:lvl1pPr marL="0" indent="0" algn="l">
              <a:buNone/>
              <a:defRPr sz="1200"/>
            </a:lvl1pPr>
          </a:lstStyle>
          <a:p>
            <a:r>
              <a:rPr lang="en-GB" dirty="0"/>
              <a:t>TO INSERT AN IMAGE: </a:t>
            </a:r>
            <a:br>
              <a:rPr lang="en-GB" dirty="0"/>
            </a:br>
            <a:r>
              <a:rPr lang="en-GB" dirty="0"/>
              <a:t>SELECT THIS GREY AREA </a:t>
            </a:r>
            <a:br>
              <a:rPr lang="en-GB" dirty="0"/>
            </a:br>
            <a:r>
              <a:rPr lang="en-GB" dirty="0"/>
              <a:t>CLICK IN THE RIBBON ON 'INSERT' - 'PICTURES’ </a:t>
            </a:r>
            <a:br>
              <a:rPr lang="en-GB" dirty="0"/>
            </a:br>
            <a:r>
              <a:rPr lang="en-GB" dirty="0"/>
              <a:t>SELECT A PHOTO OR IMAGE VIA THE EXPLORER AND CLICK ON 'INSERT'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EF768A8-2C27-F83C-D109-5930CE340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641" y="783273"/>
            <a:ext cx="6065293" cy="5599566"/>
          </a:xfrm>
          <a:custGeom>
            <a:avLst/>
            <a:gdLst>
              <a:gd name="connsiteX0" fmla="*/ 1688624 w 6065293"/>
              <a:gd name="connsiteY0" fmla="*/ 0 h 5599566"/>
              <a:gd name="connsiteX1" fmla="*/ 6038432 w 6065293"/>
              <a:gd name="connsiteY1" fmla="*/ 0 h 5599566"/>
              <a:gd name="connsiteX2" fmla="*/ 6065293 w 6065293"/>
              <a:gd name="connsiteY2" fmla="*/ 2486524 h 5599566"/>
              <a:gd name="connsiteX3" fmla="*/ 5009672 w 6065293"/>
              <a:gd name="connsiteY3" fmla="*/ 5599566 h 5599566"/>
              <a:gd name="connsiteX4" fmla="*/ 0 w 6065293"/>
              <a:gd name="connsiteY4" fmla="*/ 5599566 h 5599566"/>
              <a:gd name="connsiteX5" fmla="*/ 0 w 6065293"/>
              <a:gd name="connsiteY5" fmla="*/ 2131 h 55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293" h="5599566">
                <a:moveTo>
                  <a:pt x="1688624" y="0"/>
                </a:moveTo>
                <a:lnTo>
                  <a:pt x="6038432" y="0"/>
                </a:lnTo>
                <a:lnTo>
                  <a:pt x="6065293" y="2486524"/>
                </a:lnTo>
                <a:lnTo>
                  <a:pt x="5009672" y="5599566"/>
                </a:lnTo>
                <a:lnTo>
                  <a:pt x="0" y="5599566"/>
                </a:lnTo>
                <a:lnTo>
                  <a:pt x="0" y="213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70000"/>
                </a:schemeClr>
              </a:gs>
              <a:gs pos="100000">
                <a:schemeClr val="accent3">
                  <a:alpha val="5000"/>
                </a:schemeClr>
              </a:gs>
            </a:gsLst>
            <a:lin ang="0" scaled="1"/>
          </a:gra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497AA1-237C-74EC-3C33-0BD62480F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27280A6-9F58-6375-E865-E15C94C2E8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5196414"/>
            <a:ext cx="10377488" cy="263149"/>
          </a:xfrm>
        </p:spPr>
        <p:txBody>
          <a:bodyPr anchor="t" anchorCtr="0"/>
          <a:lstStyle>
            <a:lvl1pPr algn="l">
              <a:defRPr sz="19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5FC07E4B-3AEE-2746-B4D5-54597B1760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5816900"/>
            <a:ext cx="10378800" cy="252826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Subtitle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102100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053973"/>
            <a:ext cx="6051600" cy="6093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Title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04ACB2-ED28-547E-8759-B1A679CBB2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6000" y="916088"/>
            <a:ext cx="5256000" cy="5465662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81834-8672-F7B7-29DD-6579F8607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1808163"/>
            <a:ext cx="6051600" cy="4573587"/>
          </a:xfrm>
        </p:spPr>
        <p:txBody>
          <a:bodyPr/>
          <a:lstStyle>
            <a:lvl1pPr marL="358775" indent="-358775">
              <a:spcAft>
                <a:spcPts val="600"/>
              </a:spcAft>
              <a:buFont typeface="+mj-lt"/>
              <a:buAutoNum type="arabicPeriod"/>
              <a:defRPr/>
            </a:lvl1pPr>
            <a:lvl2pPr marL="534988" indent="-182563">
              <a:spcAft>
                <a:spcPts val="600"/>
              </a:spcAft>
              <a:defRPr/>
            </a:lvl2pPr>
            <a:lvl3pPr marL="719138" indent="-177800">
              <a:spcAft>
                <a:spcPts val="600"/>
              </a:spcAft>
              <a:defRPr/>
            </a:lvl3pPr>
            <a:lvl4pPr marL="895350" indent="-177800">
              <a:spcAft>
                <a:spcPts val="600"/>
              </a:spcAft>
              <a:defRPr/>
            </a:lvl4pPr>
            <a:lvl5pPr marL="1077913" indent="-182563"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Agenda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16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136CC-DB6B-CAB7-8C63-487DED392C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1101866"/>
            <a:ext cx="9872664" cy="70634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2FBCE785-8EF0-8904-6B83-D65A5BBD1B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2" y="2676526"/>
            <a:ext cx="11533188" cy="3420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8447EC28-84BF-D9A7-13C2-158BD97276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6342110"/>
            <a:ext cx="10378800" cy="276999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 and/or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652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  <p15:guide id="2" pos="694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1CA3A-BEF4-983D-F8EF-027535BA7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7B893C-196D-924E-4919-80D68A68BF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813" y="1808162"/>
            <a:ext cx="10874375" cy="4321175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2A30CF-CCD4-8879-6161-5DF4D4C7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5766AA-7328-73D4-726E-8B8C198A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086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CF84-1E49-3731-23C3-89110C5900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813" y="1808162"/>
            <a:ext cx="5112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02FD9E-51D9-D2BD-1A89-8F8CB508D8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1188" y="1808162"/>
            <a:ext cx="5112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129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AF09D-908F-B984-D6E9-BCB5211499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3" y="1808163"/>
            <a:ext cx="5112000" cy="600229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Subtitle,</a:t>
            </a:r>
            <a:br>
              <a:rPr lang="en-GB"/>
            </a:br>
            <a:r>
              <a:rPr lang="en-GB"/>
              <a:t>with a maximum of two lines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AA4E67-ECFD-B788-8D8E-502DC454A7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21188" y="2123955"/>
            <a:ext cx="5112000" cy="284437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C2FC40-86A3-BEDD-3207-2EFA1F4F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51B6A2-2396-AA5A-7613-2D2F4E96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36E8A0D-C14B-634D-53DA-EC9E9F1D2B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813" y="2560320"/>
            <a:ext cx="5112000" cy="3821430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5F7DB49-F9B2-EFBE-E5AC-EC78ED4BFE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1188" y="2560320"/>
            <a:ext cx="5112000" cy="3821430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71652D-2090-3A8C-9DBE-8F35B3C6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107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AF09D-908F-B984-D6E9-BCB5211499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3" y="1874848"/>
            <a:ext cx="3348000" cy="533544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Subtitle,</a:t>
            </a:r>
            <a:br>
              <a:rPr lang="en-GB"/>
            </a:br>
            <a:r>
              <a:rPr lang="en-GB"/>
              <a:t>with a maximum of two lines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AA4E67-ECFD-B788-8D8E-502DC454A7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22000" y="2155566"/>
            <a:ext cx="3348000" cy="252826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C2FC40-86A3-BEDD-3207-2EFA1F4F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51B6A2-2396-AA5A-7613-2D2F4E96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36E8A0D-C14B-634D-53DA-EC9E9F1D2B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813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5F7DB49-F9B2-EFBE-E5AC-EC78ED4BFE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22000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71652D-2090-3A8C-9DBE-8F35B3C6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0BB2985-ACC3-EBF4-DCDD-0AE57688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188" y="2155566"/>
            <a:ext cx="3348000" cy="252826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6D5874-3218-1479-EA5C-4B02668DD58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85188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09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053973"/>
            <a:ext cx="828000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CF84-1E49-3731-23C3-89110C5900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813" y="1808162"/>
            <a:ext cx="8280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04ACB2-ED28-547E-8759-B1A679CBB2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2912" y="916088"/>
            <a:ext cx="2859088" cy="5465662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402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13225-F2A0-10BA-5972-F7F66AC9A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60BD28-6535-837A-EA79-0A9A46ED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08135D8-B955-5AB7-FAEE-433DBA98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9021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4559E7-4E2E-F512-5518-3D8E69AD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EFE843-8904-B8B7-E4C7-8412F44B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899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D26528D-ED03-8003-6B8B-2A14B521F5F9}"/>
              </a:ext>
            </a:extLst>
          </p:cNvPr>
          <p:cNvSpPr/>
          <p:nvPr userDrawn="1"/>
        </p:nvSpPr>
        <p:spPr>
          <a:xfrm>
            <a:off x="0" y="5393803"/>
            <a:ext cx="12192000" cy="14641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E7C6C86-7776-7891-05EB-13475DDB1C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03603"/>
            <a:ext cx="12192000" cy="4536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0C3087-DDA8-9163-9AAB-06577E242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5284" y="6075681"/>
            <a:ext cx="5636716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8F313CF-0041-159C-2ED6-6324B0BAB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1101866"/>
            <a:ext cx="9872664" cy="70634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BFF1B96D-AFF0-993E-0909-6D7DDF1AE2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2" y="2676526"/>
            <a:ext cx="11533188" cy="3420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4879FBC3-C030-5EB0-D182-A3347439F4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6342110"/>
            <a:ext cx="10378800" cy="276999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Subtitle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40385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694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3C05B4B-2787-8651-69FC-E8EBBE0E25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1101866"/>
            <a:ext cx="9872664" cy="70634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B13994E0-A374-AF04-955C-954A87FB89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76526"/>
            <a:ext cx="12192000" cy="3420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169B2CA4-7C18-D945-49BD-7D639F85EC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6342110"/>
            <a:ext cx="10378800" cy="276999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Subtitle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40979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69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7E24342-20E1-6F98-9763-D04D4C129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1101866"/>
            <a:ext cx="9872664" cy="70634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A51504F7-3D1B-2FD9-AF9A-AC6E02E269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76526"/>
            <a:ext cx="12192000" cy="3420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97E2EAC3-C5BF-1AEE-FB9C-3C630B1C29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6342110"/>
            <a:ext cx="10378800" cy="276999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 and/or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62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2FBCE785-8EF0-8904-6B83-D65A5BBD1B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15798"/>
            <a:ext cx="12192000" cy="4119498"/>
          </a:xfrm>
          <a:solidFill>
            <a:schemeClr val="bg1">
              <a:lumMod val="95000"/>
            </a:schemeClr>
          </a:solidFill>
        </p:spPr>
        <p:txBody>
          <a:bodyPr lIns="6840000" bIns="0" anchor="ctr" anchorCtr="0"/>
          <a:lstStyle>
            <a:lvl1pPr marL="0" indent="0" algn="l">
              <a:buNone/>
              <a:defRPr sz="1200"/>
            </a:lvl1pPr>
          </a:lstStyle>
          <a:p>
            <a:r>
              <a:rPr lang="en-GB" dirty="0"/>
              <a:t>TO INSERT AN IMAGE: </a:t>
            </a:r>
            <a:br>
              <a:rPr lang="en-GB" dirty="0"/>
            </a:br>
            <a:r>
              <a:rPr lang="en-GB" dirty="0"/>
              <a:t>SELECT THIS GREY AREA </a:t>
            </a:r>
            <a:br>
              <a:rPr lang="en-GB" dirty="0"/>
            </a:br>
            <a:r>
              <a:rPr lang="en-GB" dirty="0"/>
              <a:t>CLICK IN THE RIBBON ON 'INSERT' - 'PICTURES’ </a:t>
            </a:r>
            <a:br>
              <a:rPr lang="en-GB" dirty="0"/>
            </a:br>
            <a:r>
              <a:rPr lang="en-GB" dirty="0"/>
              <a:t>SELECT A PHOTO OR IMAGE VIA THE EXPLORER AND CLICK ON 'INSERT'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EF768A8-2C27-F83C-D109-5930CE340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641" y="783273"/>
            <a:ext cx="6065293" cy="5599566"/>
          </a:xfrm>
          <a:custGeom>
            <a:avLst/>
            <a:gdLst>
              <a:gd name="connsiteX0" fmla="*/ 1688624 w 6065293"/>
              <a:gd name="connsiteY0" fmla="*/ 0 h 5599566"/>
              <a:gd name="connsiteX1" fmla="*/ 6038432 w 6065293"/>
              <a:gd name="connsiteY1" fmla="*/ 0 h 5599566"/>
              <a:gd name="connsiteX2" fmla="*/ 6065293 w 6065293"/>
              <a:gd name="connsiteY2" fmla="*/ 2486524 h 5599566"/>
              <a:gd name="connsiteX3" fmla="*/ 5009672 w 6065293"/>
              <a:gd name="connsiteY3" fmla="*/ 5599566 h 5599566"/>
              <a:gd name="connsiteX4" fmla="*/ 0 w 6065293"/>
              <a:gd name="connsiteY4" fmla="*/ 5599566 h 5599566"/>
              <a:gd name="connsiteX5" fmla="*/ 0 w 6065293"/>
              <a:gd name="connsiteY5" fmla="*/ 2131 h 55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293" h="5599566">
                <a:moveTo>
                  <a:pt x="1688624" y="0"/>
                </a:moveTo>
                <a:lnTo>
                  <a:pt x="6038432" y="0"/>
                </a:lnTo>
                <a:lnTo>
                  <a:pt x="6065293" y="2486524"/>
                </a:lnTo>
                <a:lnTo>
                  <a:pt x="5009672" y="5599566"/>
                </a:lnTo>
                <a:lnTo>
                  <a:pt x="0" y="5599566"/>
                </a:lnTo>
                <a:lnTo>
                  <a:pt x="0" y="2131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2">
                  <a:alpha val="5000"/>
                </a:schemeClr>
              </a:gs>
            </a:gsLst>
            <a:lin ang="0" scaled="1"/>
          </a:gra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497AA1-237C-74EC-3C33-0BD62480F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6925862-4862-CC9E-8883-D3B4BAF4F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5196414"/>
            <a:ext cx="10377488" cy="263149"/>
          </a:xfrm>
        </p:spPr>
        <p:txBody>
          <a:bodyPr anchor="t" anchorCtr="0"/>
          <a:lstStyle>
            <a:lvl1pPr algn="l">
              <a:defRPr sz="19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4CD95D6-AAD2-E935-4D08-84D910BC70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5816900"/>
            <a:ext cx="10378800" cy="252826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Subtitle and/or date</a:t>
            </a:r>
          </a:p>
        </p:txBody>
      </p:sp>
    </p:spTree>
    <p:extLst>
      <p:ext uri="{BB962C8B-B14F-4D97-AF65-F5344CB8AC3E}">
        <p14:creationId xmlns:p14="http://schemas.microsoft.com/office/powerpoint/2010/main" val="213678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053973"/>
            <a:ext cx="6051600" cy="60939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Title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04ACB2-ED28-547E-8759-B1A679CBB2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6000" y="916088"/>
            <a:ext cx="5256000" cy="5465662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81834-8672-F7B7-29DD-6579F8607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1808163"/>
            <a:ext cx="6051600" cy="4573587"/>
          </a:xfrm>
        </p:spPr>
        <p:txBody>
          <a:bodyPr/>
          <a:lstStyle>
            <a:lvl1pPr marL="358775" indent="-358775">
              <a:spcAft>
                <a:spcPts val="600"/>
              </a:spcAft>
              <a:buFont typeface="+mj-lt"/>
              <a:buAutoNum type="arabicPeriod"/>
              <a:defRPr/>
            </a:lvl1pPr>
            <a:lvl2pPr marL="534988" indent="-182563">
              <a:spcAft>
                <a:spcPts val="600"/>
              </a:spcAft>
              <a:defRPr/>
            </a:lvl2pPr>
            <a:lvl3pPr marL="719138" indent="-177800">
              <a:spcAft>
                <a:spcPts val="600"/>
              </a:spcAft>
              <a:defRPr/>
            </a:lvl3pPr>
            <a:lvl4pPr marL="895350" indent="-177800">
              <a:spcAft>
                <a:spcPts val="600"/>
              </a:spcAft>
              <a:defRPr/>
            </a:lvl4pPr>
            <a:lvl5pPr marL="1077913" indent="-182563"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Agenda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743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1CA3A-BEF4-983D-F8EF-027535BA7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7B893C-196D-924E-4919-80D68A68BF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813" y="1808162"/>
            <a:ext cx="10874375" cy="4321175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2A30CF-CCD4-8879-6161-5DF4D4C7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5766AA-7328-73D4-726E-8B8C198A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9999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CF84-1E49-3731-23C3-89110C5900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813" y="1808162"/>
            <a:ext cx="5112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02FD9E-51D9-D2BD-1A89-8F8CB508D8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1188" y="1808162"/>
            <a:ext cx="5112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728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AF09D-908F-B984-D6E9-BCB5211499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3" y="1808163"/>
            <a:ext cx="5112000" cy="600229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Subtitle,</a:t>
            </a:r>
            <a:br>
              <a:rPr lang="en-GB"/>
            </a:br>
            <a:r>
              <a:rPr lang="en-GB"/>
              <a:t>with a maximum of two lines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AA4E67-ECFD-B788-8D8E-502DC454A7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21188" y="2123955"/>
            <a:ext cx="5112000" cy="284437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C2FC40-86A3-BEDD-3207-2EFA1F4F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51B6A2-2396-AA5A-7613-2D2F4E96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36E8A0D-C14B-634D-53DA-EC9E9F1D2B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813" y="2560320"/>
            <a:ext cx="5112000" cy="3821430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5F7DB49-F9B2-EFBE-E5AC-EC78ED4BFE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1188" y="2560320"/>
            <a:ext cx="5112000" cy="3821430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71652D-2090-3A8C-9DBE-8F35B3C6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4880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AF09D-908F-B984-D6E9-BCB5211499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3" y="1874848"/>
            <a:ext cx="3348000" cy="533544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Subtitle,</a:t>
            </a:r>
            <a:br>
              <a:rPr lang="en-GB"/>
            </a:br>
            <a:r>
              <a:rPr lang="en-GB"/>
              <a:t>with a maximum of two lines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AA4E67-ECFD-B788-8D8E-502DC454A7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22000" y="2155566"/>
            <a:ext cx="3348000" cy="252826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C2FC40-86A3-BEDD-3207-2EFA1F4F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51B6A2-2396-AA5A-7613-2D2F4E96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36E8A0D-C14B-634D-53DA-EC9E9F1D2B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813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5F7DB49-F9B2-EFBE-E5AC-EC78ED4BFE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22000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71652D-2090-3A8C-9DBE-8F35B3C6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0BB2985-ACC3-EBF4-DCDD-0AE57688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188" y="2155566"/>
            <a:ext cx="3348000" cy="252826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6D5874-3218-1479-EA5C-4B02668DD58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85188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50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053973"/>
            <a:ext cx="828000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CF84-1E49-3731-23C3-89110C5900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813" y="1808162"/>
            <a:ext cx="8280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04ACB2-ED28-547E-8759-B1A679CBB2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2912" y="916088"/>
            <a:ext cx="2859088" cy="5465662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318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13225-F2A0-10BA-5972-F7F66AC9A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Title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60BD28-6535-837A-EA79-0A9A46ED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08135D8-B955-5AB7-FAEE-433DBA98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0833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4559E7-4E2E-F512-5518-3D8E69AD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EFE843-8904-B8B7-E4C7-8412F44B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5EC5-0A0B-43EA-AE57-9F63CF72E121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3469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D26528D-ED03-8003-6B8B-2A14B521F5F9}"/>
              </a:ext>
            </a:extLst>
          </p:cNvPr>
          <p:cNvSpPr/>
          <p:nvPr userDrawn="1"/>
        </p:nvSpPr>
        <p:spPr>
          <a:xfrm>
            <a:off x="0" y="5393803"/>
            <a:ext cx="12192000" cy="14641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E7C6C86-7776-7891-05EB-13475DDB1C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03603"/>
            <a:ext cx="12192000" cy="4536000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0C3087-DDA8-9163-9AAB-06577E242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5284" y="6075681"/>
            <a:ext cx="5636716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2FBCE785-8EF0-8904-6B83-D65A5BBD1B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15798"/>
            <a:ext cx="12192000" cy="4119498"/>
          </a:xfrm>
          <a:solidFill>
            <a:schemeClr val="bg1">
              <a:lumMod val="95000"/>
            </a:schemeClr>
          </a:solidFill>
        </p:spPr>
        <p:txBody>
          <a:bodyPr lIns="6840000" bIns="0" anchor="ctr" anchorCtr="0"/>
          <a:lstStyle>
            <a:lvl1pPr marL="0" indent="0" algn="l">
              <a:buNone/>
              <a:defRPr sz="1200"/>
            </a:lvl1pPr>
          </a:lstStyle>
          <a:p>
            <a:r>
              <a:rPr lang="en-GB" dirty="0"/>
              <a:t>TO INSERT AN IMAGE: </a:t>
            </a:r>
            <a:br>
              <a:rPr lang="en-GB" dirty="0"/>
            </a:br>
            <a:r>
              <a:rPr lang="en-GB" dirty="0"/>
              <a:t>SELECT THIS GREY AREA </a:t>
            </a:r>
            <a:br>
              <a:rPr lang="en-GB" dirty="0"/>
            </a:br>
            <a:r>
              <a:rPr lang="en-GB" dirty="0"/>
              <a:t>CLICK IN THE RIBBON ON 'INSERT' - 'PICTURES’ </a:t>
            </a:r>
            <a:br>
              <a:rPr lang="en-GB" dirty="0"/>
            </a:br>
            <a:r>
              <a:rPr lang="en-GB" dirty="0"/>
              <a:t>SELECT A PHOTO OR IMAGE VIA THE EXPLORER AND CLICK ON 'INSERT'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EF768A8-2C27-F83C-D109-5930CE3406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641" y="783273"/>
            <a:ext cx="6065293" cy="5599566"/>
          </a:xfrm>
          <a:custGeom>
            <a:avLst/>
            <a:gdLst>
              <a:gd name="connsiteX0" fmla="*/ 1688624 w 6065293"/>
              <a:gd name="connsiteY0" fmla="*/ 0 h 5599566"/>
              <a:gd name="connsiteX1" fmla="*/ 6038432 w 6065293"/>
              <a:gd name="connsiteY1" fmla="*/ 0 h 5599566"/>
              <a:gd name="connsiteX2" fmla="*/ 6065293 w 6065293"/>
              <a:gd name="connsiteY2" fmla="*/ 2486524 h 5599566"/>
              <a:gd name="connsiteX3" fmla="*/ 5009672 w 6065293"/>
              <a:gd name="connsiteY3" fmla="*/ 5599566 h 5599566"/>
              <a:gd name="connsiteX4" fmla="*/ 0 w 6065293"/>
              <a:gd name="connsiteY4" fmla="*/ 5599566 h 5599566"/>
              <a:gd name="connsiteX5" fmla="*/ 0 w 6065293"/>
              <a:gd name="connsiteY5" fmla="*/ 2131 h 55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5293" h="5599566">
                <a:moveTo>
                  <a:pt x="1688624" y="0"/>
                </a:moveTo>
                <a:lnTo>
                  <a:pt x="6038432" y="0"/>
                </a:lnTo>
                <a:lnTo>
                  <a:pt x="6065293" y="2486524"/>
                </a:lnTo>
                <a:lnTo>
                  <a:pt x="5009672" y="5599566"/>
                </a:lnTo>
                <a:lnTo>
                  <a:pt x="0" y="5599566"/>
                </a:lnTo>
                <a:lnTo>
                  <a:pt x="0" y="2131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1"/>
          </a:gra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497AA1-237C-74EC-3C33-0BD62480F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FA8F429-A594-FAEF-DB52-F6AB738469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700" y="5196414"/>
            <a:ext cx="10377488" cy="263149"/>
          </a:xfrm>
        </p:spPr>
        <p:txBody>
          <a:bodyPr anchor="t" anchorCtr="0"/>
          <a:lstStyle>
            <a:lvl1pPr algn="l">
              <a:defRPr sz="1900" b="1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FFD0381D-36E9-DCF9-A772-E5A7FBC0D3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5700" y="5816900"/>
            <a:ext cx="10378800" cy="252826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 and/or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67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rporat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4638"/>
            <a:ext cx="12206112" cy="68626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8851" y="341631"/>
            <a:ext cx="9603642" cy="7920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2259221" y="1166924"/>
            <a:ext cx="9603642" cy="5107426"/>
          </a:xfrm>
          <a:prstGeom prst="rect">
            <a:avLst/>
          </a:prstGeom>
        </p:spPr>
        <p:txBody>
          <a:bodyPr lIns="0" tIns="0" rIns="0" bIns="0"/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nl-NL" dirty="0" err="1"/>
              <a:t>Bullet</a:t>
            </a:r>
            <a:r>
              <a:rPr lang="nl-NL" dirty="0"/>
              <a:t> tekst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352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1053973"/>
            <a:ext cx="605160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04ACB2-ED28-547E-8759-B1A679CBB2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6000" y="916088"/>
            <a:ext cx="5256000" cy="5465662"/>
          </a:xfrm>
          <a:solidFill>
            <a:schemeClr val="bg1">
              <a:lumMod val="95000"/>
            </a:schemeClr>
          </a:solidFill>
        </p:spPr>
        <p:txBody>
          <a:bodyPr bIns="129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81834-8672-F7B7-29DD-6579F8607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1808163"/>
            <a:ext cx="6051600" cy="4573587"/>
          </a:xfrm>
        </p:spPr>
        <p:txBody>
          <a:bodyPr/>
          <a:lstStyle>
            <a:lvl1pPr marL="358775" indent="-358775">
              <a:spcAft>
                <a:spcPts val="600"/>
              </a:spcAft>
              <a:buFont typeface="+mj-lt"/>
              <a:buAutoNum type="arabicPeriod"/>
              <a:defRPr/>
            </a:lvl1pPr>
            <a:lvl2pPr marL="534988" indent="-182563">
              <a:spcAft>
                <a:spcPts val="600"/>
              </a:spcAft>
              <a:defRPr/>
            </a:lvl2pPr>
            <a:lvl3pPr marL="719138" indent="-177800">
              <a:spcAft>
                <a:spcPts val="600"/>
              </a:spcAft>
              <a:defRPr/>
            </a:lvl3pPr>
            <a:lvl4pPr marL="895350" indent="-177800">
              <a:spcAft>
                <a:spcPts val="600"/>
              </a:spcAft>
              <a:defRPr/>
            </a:lvl4pPr>
            <a:lvl5pPr marL="1077913" indent="-182563">
              <a:spcAft>
                <a:spcPts val="600"/>
              </a:spcAft>
              <a:defRPr/>
            </a:lvl5pPr>
          </a:lstStyle>
          <a:p>
            <a:pPr lvl="0"/>
            <a:r>
              <a:rPr lang="en-GB"/>
              <a:t>Agenda point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308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1CA3A-BEF4-983D-F8EF-027535BA7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7B893C-196D-924E-4919-80D68A68BF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813" y="1808162"/>
            <a:ext cx="10874375" cy="4321175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2A30CF-CCD4-8879-6161-5DF4D4C7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5766AA-7328-73D4-726E-8B8C198A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066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772B4-9AEC-5F23-2319-4815B56EA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CF84-1E49-3731-23C3-89110C5900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8813" y="1808162"/>
            <a:ext cx="5112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02FD9E-51D9-D2BD-1A89-8F8CB508D8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1188" y="1808162"/>
            <a:ext cx="5112000" cy="4573588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8DBFD-EDD6-B79D-0E15-9CA6E57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34622-577B-58BD-CBF8-CBB17F1B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699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AF09D-908F-B984-D6E9-BCB5211499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3" y="1808163"/>
            <a:ext cx="5112000" cy="600229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Subtitle,</a:t>
            </a:r>
            <a:br>
              <a:rPr lang="en-GB"/>
            </a:br>
            <a:r>
              <a:rPr lang="en-GB"/>
              <a:t>with a maximum of two lines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AA4E67-ECFD-B788-8D8E-502DC454A7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21188" y="2123955"/>
            <a:ext cx="5112000" cy="284437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C2FC40-86A3-BEDD-3207-2EFA1F4F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51B6A2-2396-AA5A-7613-2D2F4E96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36E8A0D-C14B-634D-53DA-EC9E9F1D2B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813" y="2560320"/>
            <a:ext cx="5112000" cy="3821430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5F7DB49-F9B2-EFBE-E5AC-EC78ED4BFE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21188" y="2560320"/>
            <a:ext cx="5112000" cy="3821430"/>
          </a:xfrm>
        </p:spPr>
        <p:txBody>
          <a:bodyPr/>
          <a:lstStyle/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71652D-2090-3A8C-9DBE-8F35B3C6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99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2AF09D-908F-B984-D6E9-BCB5211499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3" y="1874848"/>
            <a:ext cx="3348000" cy="533544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Subtitle,</a:t>
            </a:r>
            <a:br>
              <a:rPr lang="en-GB"/>
            </a:br>
            <a:r>
              <a:rPr lang="en-GB"/>
              <a:t>with a maximum of two lines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AA4E67-ECFD-B788-8D8E-502DC454A7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22000" y="2155566"/>
            <a:ext cx="3348000" cy="252826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C2FC40-86A3-BEDD-3207-2EFA1F4F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51B6A2-2396-AA5A-7613-2D2F4E96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8079" y="6557979"/>
            <a:ext cx="165109" cy="153888"/>
          </a:xfrm>
        </p:spPr>
        <p:txBody>
          <a:bodyPr/>
          <a:lstStyle/>
          <a:p>
            <a:fld id="{08695EC5-0A0B-43EA-AE57-9F63CF72E12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36E8A0D-C14B-634D-53DA-EC9E9F1D2B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813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5F7DB49-F9B2-EFBE-E5AC-EC78ED4BFE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22000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71652D-2090-3A8C-9DBE-8F35B3C6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0BB2985-ACC3-EBF4-DCDD-0AE57688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188" y="2155566"/>
            <a:ext cx="3348000" cy="252826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6D5874-3218-1479-EA5C-4B02668DD58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85188" y="2560320"/>
            <a:ext cx="3348000" cy="382143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Type your text here, or insert one of the other types of content, such as a chart or table, by clicking on the corresponding icon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8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3C538F1-9670-3EAA-CA16-40778A24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CE7EBB-3301-6C84-5D28-E658A085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808163"/>
            <a:ext cx="10874375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1B13B7-23B0-0C4C-14C6-566D7D48B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6557979"/>
            <a:ext cx="540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5A8246-544A-277F-7D09-808FDAD16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079" y="6557979"/>
            <a:ext cx="16510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8695EC5-0A0B-43EA-AE57-9F63CF72E121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12F57DF-2F34-0D0D-8F14-7E7D4D5B9E3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D782039-9B68-1904-E13E-9CA63884E434}"/>
              </a:ext>
            </a:extLst>
          </p:cNvPr>
          <p:cNvSpPr/>
          <p:nvPr userDrawn="1"/>
        </p:nvSpPr>
        <p:spPr>
          <a:xfrm>
            <a:off x="658813" y="790647"/>
            <a:ext cx="6051370" cy="12375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4456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49" r:id="rId2"/>
    <p:sldLayoutId id="2147483658" r:id="rId3"/>
    <p:sldLayoutId id="2147483683" r:id="rId4"/>
    <p:sldLayoutId id="2147483689" r:id="rId5"/>
    <p:sldLayoutId id="2147483650" r:id="rId6"/>
    <p:sldLayoutId id="2147483652" r:id="rId7"/>
    <p:sldLayoutId id="2147483653" r:id="rId8"/>
    <p:sldLayoutId id="2147483657" r:id="rId9"/>
    <p:sldLayoutId id="2147483656" r:id="rId10"/>
    <p:sldLayoutId id="2147483654" r:id="rId11"/>
    <p:sldLayoutId id="2147483655" r:id="rId12"/>
    <p:sldLayoutId id="2147483659" r:id="rId13"/>
    <p:sldLayoutId id="2147483684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14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2563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2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3C538F1-9670-3EAA-CA16-40778A24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CE7EBB-3301-6C84-5D28-E658A085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808163"/>
            <a:ext cx="10874375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1B13B7-23B0-0C4C-14C6-566D7D48B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6557979"/>
            <a:ext cx="540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5A8246-544A-277F-7D09-808FDAD16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079" y="6557979"/>
            <a:ext cx="16510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8695EC5-0A0B-43EA-AE57-9F63CF72E121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12F57DF-2F34-0D0D-8F14-7E7D4D5B9E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D782039-9B68-1904-E13E-9CA63884E434}"/>
              </a:ext>
            </a:extLst>
          </p:cNvPr>
          <p:cNvSpPr/>
          <p:nvPr userDrawn="1"/>
        </p:nvSpPr>
        <p:spPr>
          <a:xfrm>
            <a:off x="658813" y="790647"/>
            <a:ext cx="6051370" cy="123753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0000"/>
                </a:schemeClr>
              </a:gs>
              <a:gs pos="100000">
                <a:schemeClr val="accent3">
                  <a:alpha val="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47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7" r:id="rId3"/>
    <p:sldLayoutId id="2147483690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14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2563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415">
          <p15:clr>
            <a:srgbClr val="F26B43"/>
          </p15:clr>
        </p15:guide>
        <p15:guide id="3" pos="72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3C538F1-9670-3EAA-CA16-40778A24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CE7EBB-3301-6C84-5D28-E658A085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808163"/>
            <a:ext cx="10874375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1B13B7-23B0-0C4C-14C6-566D7D48B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6557979"/>
            <a:ext cx="540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5A8246-544A-277F-7D09-808FDAD16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079" y="6557979"/>
            <a:ext cx="16510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8695EC5-0A0B-43EA-AE57-9F63CF72E121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12F57DF-2F34-0D0D-8F14-7E7D4D5B9E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38853" y="87222"/>
            <a:ext cx="2442741" cy="70144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D782039-9B68-1904-E13E-9CA63884E434}"/>
              </a:ext>
            </a:extLst>
          </p:cNvPr>
          <p:cNvSpPr/>
          <p:nvPr userDrawn="1"/>
        </p:nvSpPr>
        <p:spPr>
          <a:xfrm>
            <a:off x="658813" y="790647"/>
            <a:ext cx="6051370" cy="123753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2">
                  <a:alpha val="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5216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8" r:id="rId3"/>
    <p:sldLayoutId id="2147483691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74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14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2563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14000"/>
        </a:lnSpc>
        <a:spcBef>
          <a:spcPts val="0"/>
        </a:spcBef>
        <a:buFont typeface="Grandview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415">
          <p15:clr>
            <a:srgbClr val="F26B43"/>
          </p15:clr>
        </p15:guide>
        <p15:guide id="3" pos="72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jp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jpg"/><Relationship Id="rId2" Type="http://schemas.openxmlformats.org/officeDocument/2006/relationships/image" Target="../media/image39.png"/><Relationship Id="rId16" Type="http://schemas.openxmlformats.org/officeDocument/2006/relationships/image" Target="../media/image53.jp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15EE-72A7-F219-C08F-ADF3D870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609398"/>
          </a:xfrm>
        </p:spPr>
        <p:txBody>
          <a:bodyPr wrap="square" anchor="t">
            <a:normAutofit/>
          </a:bodyPr>
          <a:lstStyle/>
          <a:p>
            <a:r>
              <a:rPr lang="nl-NL" sz="3700" dirty="0"/>
              <a:t>Alewijnse corporate </a:t>
            </a:r>
            <a:r>
              <a:rPr lang="nl-NL" sz="3700" dirty="0" err="1"/>
              <a:t>presentation</a:t>
            </a:r>
            <a:r>
              <a:rPr lang="nl-NL" sz="3700" dirty="0"/>
              <a:t> </a:t>
            </a:r>
            <a:endParaRPr lang="en-GB" sz="37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2051B6-2C7B-853A-6F36-BF404FF57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2" b="20123"/>
          <a:stretch/>
        </p:blipFill>
        <p:spPr>
          <a:xfrm>
            <a:off x="658813" y="1808162"/>
            <a:ext cx="10874375" cy="4321175"/>
          </a:xfrm>
          <a:noFill/>
        </p:spPr>
      </p:pic>
    </p:spTree>
    <p:extLst>
      <p:ext uri="{BB962C8B-B14F-4D97-AF65-F5344CB8AC3E}">
        <p14:creationId xmlns:p14="http://schemas.microsoft.com/office/powerpoint/2010/main" val="271614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4E17A1B-B5D3-14EA-F9B7-06CF1575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609398"/>
          </a:xfrm>
        </p:spPr>
        <p:txBody>
          <a:bodyPr wrap="square" anchor="t">
            <a:normAutofit/>
          </a:bodyPr>
          <a:lstStyle/>
          <a:p>
            <a:r>
              <a:rPr lang="nl-NL" dirty="0" err="1"/>
              <a:t>Why</a:t>
            </a:r>
            <a:r>
              <a:rPr lang="nl-NL" dirty="0"/>
              <a:t> we are </a:t>
            </a:r>
            <a:r>
              <a:rPr lang="nl-NL" dirty="0" err="1"/>
              <a:t>unique</a:t>
            </a:r>
            <a:endParaRPr lang="en-GB" dirty="0"/>
          </a:p>
        </p:txBody>
      </p:sp>
      <p:pic>
        <p:nvPicPr>
          <p:cNvPr id="7" name="Tijdelijke aanduiding voor inhoud 6" descr="Afbeelding met binnen, plafond, bedieningspaneel&#10;&#10;Automatisch gegenereerde beschrijving">
            <a:extLst>
              <a:ext uri="{FF2B5EF4-FFF2-40B4-BE49-F238E27FC236}">
                <a16:creationId xmlns:a16="http://schemas.microsoft.com/office/drawing/2014/main" id="{0E14E9F4-87FD-759D-E9BD-26EABBE20B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21855" b="3"/>
          <a:stretch/>
        </p:blipFill>
        <p:spPr>
          <a:xfrm>
            <a:off x="658813" y="1808162"/>
            <a:ext cx="5112000" cy="4573588"/>
          </a:xfr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6EAF71-89FC-9C5A-047F-9F676B4B2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1188" y="1808162"/>
            <a:ext cx="5112000" cy="45735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Our specific Industrial &amp; Maritime system knowledge</a:t>
            </a:r>
          </a:p>
          <a:p>
            <a:pPr>
              <a:spcAft>
                <a:spcPts val="600"/>
              </a:spcAft>
            </a:pPr>
            <a:r>
              <a:rPr lang="en-GB" dirty="0"/>
              <a:t>Delivering high quality with attention to detail</a:t>
            </a:r>
          </a:p>
          <a:p>
            <a:pPr>
              <a:spcAft>
                <a:spcPts val="600"/>
              </a:spcAft>
            </a:pPr>
            <a:r>
              <a:rPr lang="en-GB" dirty="0"/>
              <a:t>Our engineering capacity</a:t>
            </a:r>
          </a:p>
          <a:p>
            <a:pPr>
              <a:spcAft>
                <a:spcPts val="600"/>
              </a:spcAft>
            </a:pPr>
            <a:r>
              <a:rPr lang="en-GB" dirty="0"/>
              <a:t>Our installing capacity</a:t>
            </a:r>
          </a:p>
          <a:p>
            <a:pPr>
              <a:spcAft>
                <a:spcPts val="600"/>
              </a:spcAft>
            </a:pPr>
            <a:r>
              <a:rPr lang="en-GB" dirty="0"/>
              <a:t>Project management capabilities</a:t>
            </a:r>
          </a:p>
          <a:p>
            <a:pPr>
              <a:spcAft>
                <a:spcPts val="600"/>
              </a:spcAft>
            </a:pPr>
            <a:r>
              <a:rPr lang="en-GB" dirty="0"/>
              <a:t>Global availability</a:t>
            </a:r>
          </a:p>
          <a:p>
            <a:pPr>
              <a:spcAft>
                <a:spcPts val="600"/>
              </a:spcAft>
            </a:pPr>
            <a:r>
              <a:rPr lang="en-GB" dirty="0"/>
              <a:t>One stop shop</a:t>
            </a:r>
          </a:p>
          <a:p>
            <a:pPr>
              <a:spcAft>
                <a:spcPts val="600"/>
              </a:spcAft>
            </a:pPr>
            <a:r>
              <a:rPr lang="en-GB" dirty="0"/>
              <a:t>Inhouse </a:t>
            </a:r>
            <a:r>
              <a:rPr lang="en-GB" dirty="0" err="1"/>
              <a:t>panelbuilding</a:t>
            </a:r>
            <a:r>
              <a:rPr lang="en-GB" dirty="0"/>
              <a:t> production (Vietnam, Romania, Netherlands)</a:t>
            </a:r>
          </a:p>
          <a:p>
            <a:pPr>
              <a:spcAft>
                <a:spcPts val="600"/>
              </a:spcAft>
            </a:pPr>
            <a:r>
              <a:rPr lang="en-GB" dirty="0"/>
              <a:t>Refits &amp; Conversions knowledge</a:t>
            </a:r>
          </a:p>
          <a:p>
            <a:pPr>
              <a:spcAft>
                <a:spcPts val="600"/>
              </a:spcAft>
            </a:pPr>
            <a:r>
              <a:rPr lang="en-GB" dirty="0"/>
              <a:t>24/7 Service &amp; Maintenance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732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DF01ED72-DE72-37FC-949B-CA55ECCC9A42}"/>
              </a:ext>
            </a:extLst>
          </p:cNvPr>
          <p:cNvSpPr/>
          <p:nvPr/>
        </p:nvSpPr>
        <p:spPr>
          <a:xfrm>
            <a:off x="2539609" y="1877156"/>
            <a:ext cx="1883153" cy="4305930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53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45000"/>
                  <a:lumOff val="55000"/>
                </a:schemeClr>
              </a:gs>
              <a:gs pos="100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nl-NL" b="1" dirty="0"/>
              <a:t>International Resource Pool</a:t>
            </a:r>
            <a:endParaRPr lang="en-GB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6AF75-A979-F235-E511-6C0CAA5C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Alewijnse </a:t>
            </a:r>
            <a:r>
              <a:rPr lang="nl-NL" dirty="0" err="1"/>
              <a:t>group</a:t>
            </a:r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0E39CC22-1444-4A46-DB07-13E84DACC7B9}"/>
              </a:ext>
            </a:extLst>
          </p:cNvPr>
          <p:cNvSpPr/>
          <p:nvPr/>
        </p:nvSpPr>
        <p:spPr>
          <a:xfrm>
            <a:off x="4887433" y="1570404"/>
            <a:ext cx="1650128" cy="5179625"/>
          </a:xfrm>
          <a:custGeom>
            <a:avLst/>
            <a:gdLst>
              <a:gd name="connsiteX0" fmla="*/ 21771 w 1502228"/>
              <a:gd name="connsiteY0" fmla="*/ 936172 h 5192486"/>
              <a:gd name="connsiteX1" fmla="*/ 10885 w 1502228"/>
              <a:gd name="connsiteY1" fmla="*/ 5192486 h 5192486"/>
              <a:gd name="connsiteX2" fmla="*/ 827314 w 1502228"/>
              <a:gd name="connsiteY2" fmla="*/ 5192486 h 5192486"/>
              <a:gd name="connsiteX3" fmla="*/ 1480457 w 1502228"/>
              <a:gd name="connsiteY3" fmla="*/ 3320143 h 5192486"/>
              <a:gd name="connsiteX4" fmla="*/ 1502228 w 1502228"/>
              <a:gd name="connsiteY4" fmla="*/ 0 h 5192486"/>
              <a:gd name="connsiteX5" fmla="*/ 0 w 1502228"/>
              <a:gd name="connsiteY5" fmla="*/ 0 h 5192486"/>
              <a:gd name="connsiteX6" fmla="*/ 21771 w 1502228"/>
              <a:gd name="connsiteY6" fmla="*/ 1001486 h 519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2228" h="5192486">
                <a:moveTo>
                  <a:pt x="21771" y="936172"/>
                </a:moveTo>
                <a:cubicBezTo>
                  <a:pt x="18142" y="2354943"/>
                  <a:pt x="14514" y="3773715"/>
                  <a:pt x="10885" y="5192486"/>
                </a:cubicBezTo>
                <a:lnTo>
                  <a:pt x="827314" y="5192486"/>
                </a:lnTo>
                <a:lnTo>
                  <a:pt x="1480457" y="3320143"/>
                </a:lnTo>
                <a:lnTo>
                  <a:pt x="1502228" y="0"/>
                </a:lnTo>
                <a:lnTo>
                  <a:pt x="0" y="0"/>
                </a:lnTo>
                <a:lnTo>
                  <a:pt x="21771" y="1001486"/>
                </a:lnTo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sz="2000" b="1" dirty="0" err="1"/>
              <a:t>Navy</a:t>
            </a:r>
            <a:r>
              <a:rPr lang="nl-NL" sz="2000" b="1" dirty="0"/>
              <a:t> &amp; </a:t>
            </a:r>
            <a:r>
              <a:rPr lang="nl-NL" sz="2000" b="1" dirty="0" err="1"/>
              <a:t>Government</a:t>
            </a:r>
            <a:endParaRPr lang="en-GB" sz="2000" b="1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F1693B85-FA30-3149-1E0E-E733A0C7ACE6}"/>
              </a:ext>
            </a:extLst>
          </p:cNvPr>
          <p:cNvSpPr/>
          <p:nvPr/>
        </p:nvSpPr>
        <p:spPr>
          <a:xfrm>
            <a:off x="6599889" y="1570404"/>
            <a:ext cx="1650128" cy="5179625"/>
          </a:xfrm>
          <a:custGeom>
            <a:avLst/>
            <a:gdLst>
              <a:gd name="connsiteX0" fmla="*/ 21771 w 1502228"/>
              <a:gd name="connsiteY0" fmla="*/ 936172 h 5192486"/>
              <a:gd name="connsiteX1" fmla="*/ 10885 w 1502228"/>
              <a:gd name="connsiteY1" fmla="*/ 5192486 h 5192486"/>
              <a:gd name="connsiteX2" fmla="*/ 827314 w 1502228"/>
              <a:gd name="connsiteY2" fmla="*/ 5192486 h 5192486"/>
              <a:gd name="connsiteX3" fmla="*/ 1480457 w 1502228"/>
              <a:gd name="connsiteY3" fmla="*/ 3320143 h 5192486"/>
              <a:gd name="connsiteX4" fmla="*/ 1502228 w 1502228"/>
              <a:gd name="connsiteY4" fmla="*/ 0 h 5192486"/>
              <a:gd name="connsiteX5" fmla="*/ 0 w 1502228"/>
              <a:gd name="connsiteY5" fmla="*/ 0 h 5192486"/>
              <a:gd name="connsiteX6" fmla="*/ 21771 w 1502228"/>
              <a:gd name="connsiteY6" fmla="*/ 1001486 h 519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2228" h="5192486">
                <a:moveTo>
                  <a:pt x="21771" y="936172"/>
                </a:moveTo>
                <a:cubicBezTo>
                  <a:pt x="18142" y="2354943"/>
                  <a:pt x="14514" y="3773715"/>
                  <a:pt x="10885" y="5192486"/>
                </a:cubicBezTo>
                <a:lnTo>
                  <a:pt x="827314" y="5192486"/>
                </a:lnTo>
                <a:lnTo>
                  <a:pt x="1480457" y="3320143"/>
                </a:lnTo>
                <a:lnTo>
                  <a:pt x="1502228" y="0"/>
                </a:lnTo>
                <a:lnTo>
                  <a:pt x="0" y="0"/>
                </a:lnTo>
                <a:lnTo>
                  <a:pt x="21771" y="1001486"/>
                </a:lnTo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sz="2000" b="1" dirty="0" err="1"/>
              <a:t>Superyachts</a:t>
            </a:r>
            <a:endParaRPr lang="en-GB" sz="2000" b="1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AE3E3254-9CFD-70DF-8679-FC957CA30F5F}"/>
              </a:ext>
            </a:extLst>
          </p:cNvPr>
          <p:cNvSpPr/>
          <p:nvPr/>
        </p:nvSpPr>
        <p:spPr>
          <a:xfrm>
            <a:off x="8291751" y="1570403"/>
            <a:ext cx="1650128" cy="5179625"/>
          </a:xfrm>
          <a:custGeom>
            <a:avLst/>
            <a:gdLst>
              <a:gd name="connsiteX0" fmla="*/ 21771 w 1502228"/>
              <a:gd name="connsiteY0" fmla="*/ 936172 h 5192486"/>
              <a:gd name="connsiteX1" fmla="*/ 10885 w 1502228"/>
              <a:gd name="connsiteY1" fmla="*/ 5192486 h 5192486"/>
              <a:gd name="connsiteX2" fmla="*/ 827314 w 1502228"/>
              <a:gd name="connsiteY2" fmla="*/ 5192486 h 5192486"/>
              <a:gd name="connsiteX3" fmla="*/ 1480457 w 1502228"/>
              <a:gd name="connsiteY3" fmla="*/ 3320143 h 5192486"/>
              <a:gd name="connsiteX4" fmla="*/ 1502228 w 1502228"/>
              <a:gd name="connsiteY4" fmla="*/ 0 h 5192486"/>
              <a:gd name="connsiteX5" fmla="*/ 0 w 1502228"/>
              <a:gd name="connsiteY5" fmla="*/ 0 h 5192486"/>
              <a:gd name="connsiteX6" fmla="*/ 21771 w 1502228"/>
              <a:gd name="connsiteY6" fmla="*/ 1001486 h 519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2228" h="5192486">
                <a:moveTo>
                  <a:pt x="21771" y="936172"/>
                </a:moveTo>
                <a:cubicBezTo>
                  <a:pt x="18142" y="2354943"/>
                  <a:pt x="14514" y="3773715"/>
                  <a:pt x="10885" y="5192486"/>
                </a:cubicBezTo>
                <a:lnTo>
                  <a:pt x="827314" y="5192486"/>
                </a:lnTo>
                <a:lnTo>
                  <a:pt x="1480457" y="3320143"/>
                </a:lnTo>
                <a:lnTo>
                  <a:pt x="1502228" y="0"/>
                </a:lnTo>
                <a:lnTo>
                  <a:pt x="0" y="0"/>
                </a:lnTo>
                <a:lnTo>
                  <a:pt x="21771" y="1001486"/>
                </a:lnTo>
              </a:path>
            </a:pathLst>
          </a:custGeom>
          <a:solidFill>
            <a:srgbClr val="CC0000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sz="2000" b="1" dirty="0" err="1"/>
              <a:t>Dredging</a:t>
            </a:r>
            <a:r>
              <a:rPr lang="nl-NL" sz="2000" b="1" dirty="0"/>
              <a:t>, Offshore,</a:t>
            </a:r>
          </a:p>
          <a:p>
            <a:pPr algn="ctr"/>
            <a:r>
              <a:rPr lang="nl-NL" sz="2000" b="1" dirty="0"/>
              <a:t>Transport</a:t>
            </a:r>
            <a:endParaRPr lang="en-GB" sz="2000" b="1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C0A3AE94-056B-AA73-8EEE-7671B42EAE62}"/>
              </a:ext>
            </a:extLst>
          </p:cNvPr>
          <p:cNvSpPr/>
          <p:nvPr/>
        </p:nvSpPr>
        <p:spPr>
          <a:xfrm>
            <a:off x="10004207" y="1570402"/>
            <a:ext cx="1650128" cy="5179625"/>
          </a:xfrm>
          <a:custGeom>
            <a:avLst/>
            <a:gdLst>
              <a:gd name="connsiteX0" fmla="*/ 21771 w 1502228"/>
              <a:gd name="connsiteY0" fmla="*/ 936172 h 5192486"/>
              <a:gd name="connsiteX1" fmla="*/ 10885 w 1502228"/>
              <a:gd name="connsiteY1" fmla="*/ 5192486 h 5192486"/>
              <a:gd name="connsiteX2" fmla="*/ 827314 w 1502228"/>
              <a:gd name="connsiteY2" fmla="*/ 5192486 h 5192486"/>
              <a:gd name="connsiteX3" fmla="*/ 1480457 w 1502228"/>
              <a:gd name="connsiteY3" fmla="*/ 3320143 h 5192486"/>
              <a:gd name="connsiteX4" fmla="*/ 1502228 w 1502228"/>
              <a:gd name="connsiteY4" fmla="*/ 0 h 5192486"/>
              <a:gd name="connsiteX5" fmla="*/ 0 w 1502228"/>
              <a:gd name="connsiteY5" fmla="*/ 0 h 5192486"/>
              <a:gd name="connsiteX6" fmla="*/ 21771 w 1502228"/>
              <a:gd name="connsiteY6" fmla="*/ 1001486 h 519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2228" h="5192486">
                <a:moveTo>
                  <a:pt x="21771" y="936172"/>
                </a:moveTo>
                <a:cubicBezTo>
                  <a:pt x="18142" y="2354943"/>
                  <a:pt x="14514" y="3773715"/>
                  <a:pt x="10885" y="5192486"/>
                </a:cubicBezTo>
                <a:lnTo>
                  <a:pt x="827314" y="5192486"/>
                </a:lnTo>
                <a:lnTo>
                  <a:pt x="1480457" y="3320143"/>
                </a:lnTo>
                <a:lnTo>
                  <a:pt x="1502228" y="0"/>
                </a:lnTo>
                <a:lnTo>
                  <a:pt x="0" y="0"/>
                </a:lnTo>
                <a:lnTo>
                  <a:pt x="21771" y="1001486"/>
                </a:lnTo>
              </a:path>
            </a:pathLst>
          </a:custGeom>
          <a:solidFill>
            <a:srgbClr val="CC0000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sz="2000" b="1" dirty="0" err="1"/>
              <a:t>Industry</a:t>
            </a:r>
            <a:endParaRPr lang="nl-NL" sz="2000" b="1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446F13F-A081-09B8-E0CE-2AFE399F0587}"/>
              </a:ext>
            </a:extLst>
          </p:cNvPr>
          <p:cNvSpPr/>
          <p:nvPr/>
        </p:nvSpPr>
        <p:spPr>
          <a:xfrm>
            <a:off x="3204754" y="2659212"/>
            <a:ext cx="8040462" cy="609398"/>
          </a:xfrm>
          <a:prstGeom prst="roundRect">
            <a:avLst/>
          </a:prstGeom>
          <a:solidFill>
            <a:srgbClr val="DDDDDD">
              <a:alpha val="78000"/>
            </a:srgb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New </a:t>
            </a:r>
            <a:r>
              <a:rPr lang="nl-NL" b="1" dirty="0" err="1">
                <a:solidFill>
                  <a:schemeClr val="tx1"/>
                </a:solidFill>
              </a:rPr>
              <a:t>Build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80AE11A1-ECBD-07E4-0159-8BAE733CEDDF}"/>
              </a:ext>
            </a:extLst>
          </p:cNvPr>
          <p:cNvSpPr/>
          <p:nvPr/>
        </p:nvSpPr>
        <p:spPr>
          <a:xfrm>
            <a:off x="3204753" y="3311329"/>
            <a:ext cx="8040462" cy="609398"/>
          </a:xfrm>
          <a:prstGeom prst="roundRect">
            <a:avLst/>
          </a:prstGeom>
          <a:solidFill>
            <a:srgbClr val="DDDDDD">
              <a:alpha val="78000"/>
            </a:srgb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nl-NL" b="1" dirty="0" err="1">
                <a:solidFill>
                  <a:schemeClr val="tx1"/>
                </a:solidFill>
              </a:rPr>
              <a:t>Refits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F32A3C41-94BE-92E5-6BF9-36219D559E3D}"/>
              </a:ext>
            </a:extLst>
          </p:cNvPr>
          <p:cNvSpPr/>
          <p:nvPr/>
        </p:nvSpPr>
        <p:spPr>
          <a:xfrm>
            <a:off x="3189513" y="3970766"/>
            <a:ext cx="8040462" cy="609398"/>
          </a:xfrm>
          <a:prstGeom prst="roundRect">
            <a:avLst/>
          </a:prstGeom>
          <a:solidFill>
            <a:srgbClr val="DDDDDD">
              <a:alpha val="78000"/>
            </a:srgb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Solutions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D94E5FDD-B6C4-406A-8675-93DB28F60B0C}"/>
              </a:ext>
            </a:extLst>
          </p:cNvPr>
          <p:cNvSpPr/>
          <p:nvPr/>
        </p:nvSpPr>
        <p:spPr>
          <a:xfrm>
            <a:off x="3189512" y="4632558"/>
            <a:ext cx="8040462" cy="609398"/>
          </a:xfrm>
          <a:prstGeom prst="roundRect">
            <a:avLst/>
          </a:prstGeom>
          <a:solidFill>
            <a:srgbClr val="DDDDDD">
              <a:alpha val="78000"/>
            </a:srgb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Panelbuilding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BBEDC3D9-6801-0BBF-4E20-6A4E4500CE62}"/>
              </a:ext>
            </a:extLst>
          </p:cNvPr>
          <p:cNvSpPr/>
          <p:nvPr/>
        </p:nvSpPr>
        <p:spPr>
          <a:xfrm>
            <a:off x="3189511" y="5287638"/>
            <a:ext cx="8040462" cy="609398"/>
          </a:xfrm>
          <a:prstGeom prst="roundRect">
            <a:avLst/>
          </a:prstGeom>
          <a:solidFill>
            <a:srgbClr val="DDDDDD">
              <a:alpha val="78000"/>
            </a:srgb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Service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1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65BBA-2CF4-AA7E-B8D0-B7B84C9A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locations</a:t>
            </a:r>
            <a:endParaRPr lang="en-GB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BA1378-BC6C-2746-C036-CEA2FE9F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01" y="2274637"/>
            <a:ext cx="6233703" cy="37270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BACB8C2-DE4E-45AB-1257-9BFDAF8E0BC1}"/>
              </a:ext>
            </a:extLst>
          </p:cNvPr>
          <p:cNvSpPr txBox="1"/>
          <p:nvPr/>
        </p:nvSpPr>
        <p:spPr>
          <a:xfrm>
            <a:off x="7566216" y="1108077"/>
            <a:ext cx="34799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nl-NL" sz="2000" b="1" dirty="0">
                <a:latin typeface="+mj-lt"/>
              </a:rPr>
              <a:t>The Netherlands</a:t>
            </a:r>
          </a:p>
          <a:p>
            <a:pPr marL="914400" lvl="1" indent="-457200">
              <a:buBlip>
                <a:blip r:embed="rId3"/>
              </a:buBlip>
            </a:pPr>
            <a:r>
              <a:rPr lang="en-US" sz="2000" spc="60" dirty="0">
                <a:solidFill>
                  <a:srgbClr val="191919"/>
                </a:solidFill>
                <a:latin typeface="+mj-lt"/>
              </a:rPr>
              <a:t>Nijmegen (HQ),</a:t>
            </a:r>
          </a:p>
          <a:p>
            <a:pPr marL="914400" lvl="1" indent="-457200">
              <a:buBlip>
                <a:blip r:embed="rId3"/>
              </a:buBlip>
            </a:pPr>
            <a:r>
              <a:rPr lang="en-US" sz="2000" spc="60" dirty="0">
                <a:solidFill>
                  <a:srgbClr val="191919"/>
                </a:solidFill>
                <a:latin typeface="+mj-lt"/>
              </a:rPr>
              <a:t>Rotterdam,</a:t>
            </a:r>
          </a:p>
          <a:p>
            <a:pPr marL="914400" lvl="1" indent="-457200">
              <a:buBlip>
                <a:blip r:embed="rId3"/>
              </a:buBlip>
            </a:pPr>
            <a:r>
              <a:rPr lang="en-US" sz="2000" spc="60" dirty="0" err="1">
                <a:solidFill>
                  <a:srgbClr val="191919"/>
                </a:solidFill>
                <a:latin typeface="+mj-lt"/>
              </a:rPr>
              <a:t>Drachten</a:t>
            </a:r>
            <a:br>
              <a:rPr lang="en-US" sz="2000" spc="60" dirty="0">
                <a:solidFill>
                  <a:srgbClr val="191919"/>
                </a:solidFill>
                <a:latin typeface="+mj-lt"/>
              </a:rPr>
            </a:br>
            <a:endParaRPr lang="en-US" sz="2000" spc="60" dirty="0">
              <a:solidFill>
                <a:srgbClr val="191919"/>
              </a:solidFill>
              <a:latin typeface="+mj-lt"/>
            </a:endParaRPr>
          </a:p>
          <a:p>
            <a:pPr marL="457200" indent="-457200">
              <a:buBlip>
                <a:blip r:embed="rId3"/>
              </a:buBlip>
            </a:pPr>
            <a:r>
              <a:rPr lang="nl-NL" sz="2000" b="1" dirty="0">
                <a:latin typeface="+mj-lt"/>
              </a:rPr>
              <a:t>Romania</a:t>
            </a:r>
          </a:p>
          <a:p>
            <a:pPr marL="914400" lvl="1" indent="-457200">
              <a:buBlip>
                <a:blip r:embed="rId3"/>
              </a:buBlip>
            </a:pPr>
            <a:r>
              <a:rPr lang="nl-NL" sz="2000" dirty="0">
                <a:latin typeface="+mj-lt"/>
              </a:rPr>
              <a:t>Galati, </a:t>
            </a:r>
          </a:p>
          <a:p>
            <a:pPr marL="914400" lvl="1" indent="-457200">
              <a:buBlip>
                <a:blip r:embed="rId3"/>
              </a:buBlip>
            </a:pPr>
            <a:r>
              <a:rPr lang="nl-NL" sz="2000" dirty="0" err="1">
                <a:latin typeface="+mj-lt"/>
              </a:rPr>
              <a:t>Mangalia</a:t>
            </a:r>
            <a:br>
              <a:rPr lang="nl-NL" sz="2000" dirty="0">
                <a:latin typeface="+mj-lt"/>
              </a:rPr>
            </a:br>
            <a:endParaRPr lang="nl-NL" sz="2000" dirty="0">
              <a:latin typeface="+mj-lt"/>
            </a:endParaRPr>
          </a:p>
          <a:p>
            <a:pPr marL="914400" lvl="1" indent="-457200">
              <a:buBlip>
                <a:blip r:embed="rId3"/>
              </a:buBlip>
            </a:pPr>
            <a:endParaRPr lang="nl-NL" sz="2000" dirty="0">
              <a:latin typeface="+mj-lt"/>
            </a:endParaRPr>
          </a:p>
          <a:p>
            <a:pPr marL="914400" lvl="1" indent="-457200">
              <a:buBlip>
                <a:blip r:embed="rId3"/>
              </a:buBlip>
            </a:pPr>
            <a:endParaRPr lang="nl-NL" sz="2000" dirty="0">
              <a:latin typeface="+mj-lt"/>
            </a:endParaRPr>
          </a:p>
          <a:p>
            <a:pPr marL="457200" indent="-457200">
              <a:buBlip>
                <a:blip r:embed="rId3"/>
              </a:buBlip>
            </a:pPr>
            <a:r>
              <a:rPr lang="nl-NL" sz="2000" b="1" dirty="0">
                <a:latin typeface="+mj-lt"/>
              </a:rPr>
              <a:t>France</a:t>
            </a:r>
          </a:p>
          <a:p>
            <a:pPr marL="914400" lvl="1" indent="-457200">
              <a:buBlip>
                <a:blip r:embed="rId3"/>
              </a:buBlip>
            </a:pPr>
            <a:r>
              <a:rPr lang="nl-NL" sz="2000" dirty="0">
                <a:latin typeface="+mj-lt"/>
              </a:rPr>
              <a:t>La </a:t>
            </a:r>
            <a:r>
              <a:rPr lang="nl-NL" sz="2000" dirty="0" err="1">
                <a:latin typeface="+mj-lt"/>
              </a:rPr>
              <a:t>Ciotat</a:t>
            </a:r>
            <a:endParaRPr lang="nl-NL" sz="2000" dirty="0">
              <a:latin typeface="+mj-lt"/>
            </a:endParaRPr>
          </a:p>
          <a:p>
            <a:pPr lvl="1"/>
            <a:endParaRPr lang="nl-NL" sz="2000" dirty="0">
              <a:latin typeface="+mj-lt"/>
            </a:endParaRPr>
          </a:p>
          <a:p>
            <a:pPr lvl="1"/>
            <a:endParaRPr lang="nl-NL" sz="2000" dirty="0">
              <a:latin typeface="+mj-lt"/>
            </a:endParaRPr>
          </a:p>
          <a:p>
            <a:pPr marL="457200" indent="-457200">
              <a:buBlip>
                <a:blip r:embed="rId3"/>
              </a:buBlip>
            </a:pPr>
            <a:r>
              <a:rPr lang="nl-NL" sz="2000" b="1" dirty="0">
                <a:latin typeface="+mj-lt"/>
              </a:rPr>
              <a:t>Vietnam</a:t>
            </a:r>
          </a:p>
          <a:p>
            <a:pPr marL="914400" lvl="1" indent="-457200">
              <a:buBlip>
                <a:blip r:embed="rId3"/>
              </a:buBlip>
            </a:pPr>
            <a:r>
              <a:rPr lang="nl-NL" sz="2000" dirty="0">
                <a:latin typeface="+mj-lt"/>
              </a:rPr>
              <a:t>Hai </a:t>
            </a:r>
            <a:r>
              <a:rPr lang="nl-NL" sz="2000" dirty="0" err="1">
                <a:latin typeface="+mj-lt"/>
              </a:rPr>
              <a:t>Phing</a:t>
            </a:r>
            <a:endParaRPr lang="nl-NL" sz="2000" dirty="0">
              <a:latin typeface="+mj-lt"/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16799D9-7BC5-A6B9-A97E-034B1BEB515A}"/>
              </a:ext>
            </a:extLst>
          </p:cNvPr>
          <p:cNvCxnSpPr/>
          <p:nvPr/>
        </p:nvCxnSpPr>
        <p:spPr>
          <a:xfrm flipH="1">
            <a:off x="4279624" y="1385680"/>
            <a:ext cx="3286592" cy="2154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A463F77-873F-9C4B-A258-3BFA4C0853F3}"/>
              </a:ext>
            </a:extLst>
          </p:cNvPr>
          <p:cNvCxnSpPr/>
          <p:nvPr/>
        </p:nvCxnSpPr>
        <p:spPr>
          <a:xfrm flipH="1">
            <a:off x="4669238" y="3158821"/>
            <a:ext cx="2775566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20BA0BBE-24BE-F3BC-E91F-D12D03F4F0E1}"/>
              </a:ext>
            </a:extLst>
          </p:cNvPr>
          <p:cNvCxnSpPr/>
          <p:nvPr/>
        </p:nvCxnSpPr>
        <p:spPr>
          <a:xfrm flipH="1" flipV="1">
            <a:off x="4208062" y="3834682"/>
            <a:ext cx="3358154" cy="739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64E88C0-58F8-15C4-A48B-FE1444509E30}"/>
              </a:ext>
            </a:extLst>
          </p:cNvPr>
          <p:cNvCxnSpPr/>
          <p:nvPr/>
        </p:nvCxnSpPr>
        <p:spPr>
          <a:xfrm flipH="1" flipV="1">
            <a:off x="6164083" y="4359468"/>
            <a:ext cx="1402133" cy="1319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52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MB92 – Water Revolution Foundation">
            <a:extLst>
              <a:ext uri="{FF2B5EF4-FFF2-40B4-BE49-F238E27FC236}">
                <a16:creationId xmlns:a16="http://schemas.microsoft.com/office/drawing/2014/main" id="{B9B61668-333D-B413-D922-BF9C9DCE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63" y="2104007"/>
            <a:ext cx="1441037" cy="10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52" y="2137729"/>
            <a:ext cx="3728733" cy="1159432"/>
          </a:xfrm>
          <a:prstGeom prst="rect">
            <a:avLst/>
          </a:prstGeom>
        </p:spPr>
      </p:pic>
      <p:pic>
        <p:nvPicPr>
          <p:cNvPr id="1032" name="Picture 8" descr="Afbeeldingsresultaat voor royal ihc logo">
            <a:extLst>
              <a:ext uri="{FF2B5EF4-FFF2-40B4-BE49-F238E27FC236}">
                <a16:creationId xmlns:a16="http://schemas.microsoft.com/office/drawing/2014/main" id="{B037298E-74EC-520C-A63D-0E2AB5BA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32" y="2974020"/>
            <a:ext cx="1474757" cy="14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customers</a:t>
            </a:r>
            <a:r>
              <a:rPr lang="nl-NL" dirty="0"/>
              <a:t> </a:t>
            </a:r>
            <a:br>
              <a:rPr lang="nl-NL" dirty="0"/>
            </a:br>
            <a:r>
              <a:rPr lang="nl-NL" sz="2400" dirty="0" err="1"/>
              <a:t>Whom</a:t>
            </a:r>
            <a:r>
              <a:rPr lang="nl-NL" sz="2400" dirty="0"/>
              <a:t> we </a:t>
            </a:r>
            <a:r>
              <a:rPr lang="nl-NL" sz="2400" dirty="0" err="1"/>
              <a:t>connect</a:t>
            </a:r>
            <a:endParaRPr lang="nl-NL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63302" y="4798073"/>
            <a:ext cx="1528782" cy="796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6507" y="3951407"/>
            <a:ext cx="1589135" cy="942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75649" y="2288544"/>
            <a:ext cx="1532711" cy="542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37574" y="4045123"/>
            <a:ext cx="1030777" cy="953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17634" y="5513033"/>
            <a:ext cx="859654" cy="855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56868" y="5930283"/>
            <a:ext cx="829749" cy="2938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323999" y="5698966"/>
            <a:ext cx="1335700" cy="566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413855" y="5956853"/>
            <a:ext cx="1413024" cy="2541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902998" y="6027937"/>
            <a:ext cx="984200" cy="3476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54420" y="4167189"/>
            <a:ext cx="1808647" cy="3693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19325" y="4462520"/>
            <a:ext cx="1934102" cy="556388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95" y="4194706"/>
            <a:ext cx="1168451" cy="1168451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23" y="2901370"/>
            <a:ext cx="1818102" cy="1448688"/>
          </a:xfrm>
          <a:prstGeom prst="rect">
            <a:avLst/>
          </a:prstGeom>
        </p:spPr>
      </p:pic>
      <p:sp>
        <p:nvSpPr>
          <p:cNvPr id="22" name="AutoShape 2" descr="Damen Yachting – Your World in Ran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8" y="3168004"/>
            <a:ext cx="4221040" cy="70993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5" y="2366516"/>
            <a:ext cx="2272638" cy="468301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 b="31080"/>
          <a:stretch/>
        </p:blipFill>
        <p:spPr>
          <a:xfrm>
            <a:off x="6090926" y="4485206"/>
            <a:ext cx="1542479" cy="694486"/>
          </a:xfrm>
          <a:prstGeom prst="rect">
            <a:avLst/>
          </a:prstGeom>
        </p:spPr>
      </p:pic>
      <p:sp>
        <p:nvSpPr>
          <p:cNvPr id="5" name="AutoShape 2" descr="logo">
            <a:extLst>
              <a:ext uri="{FF2B5EF4-FFF2-40B4-BE49-F238E27FC236}">
                <a16:creationId xmlns:a16="http://schemas.microsoft.com/office/drawing/2014/main" id="{F3FEB72E-E557-ABF5-20A6-1494361ED2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Feadship | De Vries Groep">
            <a:extLst>
              <a:ext uri="{FF2B5EF4-FFF2-40B4-BE49-F238E27FC236}">
                <a16:creationId xmlns:a16="http://schemas.microsoft.com/office/drawing/2014/main" id="{0C414BB9-FEF7-69FC-FB78-BC7182370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54" y="1978656"/>
            <a:ext cx="1899821" cy="9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oninklijke Marine | WURK! 2021">
            <a:extLst>
              <a:ext uri="{FF2B5EF4-FFF2-40B4-BE49-F238E27FC236}">
                <a16:creationId xmlns:a16="http://schemas.microsoft.com/office/drawing/2014/main" id="{A41FF0A5-3337-4DB5-A4C0-1DBDCFDC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7" y="5048276"/>
            <a:ext cx="2024108" cy="14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eat Lakes Dredge &amp; Dock Company, LLC">
            <a:extLst>
              <a:ext uri="{FF2B5EF4-FFF2-40B4-BE49-F238E27FC236}">
                <a16:creationId xmlns:a16="http://schemas.microsoft.com/office/drawing/2014/main" id="{7AF3F3DC-E709-28F8-8019-996C3FCCE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52" y="3499867"/>
            <a:ext cx="2075895" cy="5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B Projects - Stichting Warmtenetwerk">
            <a:extLst>
              <a:ext uri="{FF2B5EF4-FFF2-40B4-BE49-F238E27FC236}">
                <a16:creationId xmlns:a16="http://schemas.microsoft.com/office/drawing/2014/main" id="{34F0459F-2788-91E7-D7E3-1736487C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9" y="5643421"/>
            <a:ext cx="1392868" cy="7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9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C169AF-BC0C-49F9-A06C-B1EE04394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180" y="4598151"/>
            <a:ext cx="3348000" cy="1094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 err="1"/>
              <a:t>OceanXplorer</a:t>
            </a:r>
            <a:r>
              <a:rPr lang="nl-NL" b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Oceanographic survey vessel (85.3m</a:t>
            </a:r>
            <a:r>
              <a:rPr lang="en-GB" b="0" dirty="0">
                <a:solidFill>
                  <a:srgbClr val="00000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00000"/>
                </a:solidFill>
              </a:rPr>
              <a:t>Refit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: electrical outfitting</a:t>
            </a:r>
            <a:endParaRPr lang="en-GB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8C255-F0E5-319D-4B5D-0A756174A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21584" y="4598150"/>
            <a:ext cx="3328854" cy="1094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/>
              <a:t>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Pipe Laying Vessel (199m)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Refit, installation of all electric cabling for complete refit. </a:t>
            </a:r>
            <a:endParaRPr lang="en-GB" b="0" dirty="0"/>
          </a:p>
        </p:txBody>
      </p:sp>
      <p:pic>
        <p:nvPicPr>
          <p:cNvPr id="10" name="Content Placeholder 9" descr="A picture containing sky, outdoor, transport&#10;&#10;Description automatically generated">
            <a:extLst>
              <a:ext uri="{FF2B5EF4-FFF2-40B4-BE49-F238E27FC236}">
                <a16:creationId xmlns:a16="http://schemas.microsoft.com/office/drawing/2014/main" id="{92C5A508-57EA-1E67-7854-5DFA5E055C7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2173823"/>
            <a:ext cx="3017837" cy="2013026"/>
          </a:xfrm>
        </p:spPr>
      </p:pic>
      <p:pic>
        <p:nvPicPr>
          <p:cNvPr id="12" name="Content Placeholder 11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6AE6EE19-736A-2113-32EF-CE9AB20964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21" y="2166357"/>
            <a:ext cx="3664302" cy="206117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1B30040-47D1-D3A9-531A-3469469B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Dredging, Offshore, Transport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8341FF-6160-6A80-2448-7B619E9132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8757" y="4548251"/>
            <a:ext cx="3348000" cy="13756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/>
              <a:t>Liberty Island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nl-NL" b="0" dirty="0"/>
              <a:t>TSHD (96m)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Refit, Dredge Control System (DCS) with intuitive HMI operating philosophy</a:t>
            </a:r>
            <a:endParaRPr lang="en-GB" b="0" dirty="0"/>
          </a:p>
        </p:txBody>
      </p:sp>
      <p:pic>
        <p:nvPicPr>
          <p:cNvPr id="14" name="Content Placeholder 13" descr="A picture containing water, outdoor, ship, watercraft&#10;&#10;Description automatically generated">
            <a:extLst>
              <a:ext uri="{FF2B5EF4-FFF2-40B4-BE49-F238E27FC236}">
                <a16:creationId xmlns:a16="http://schemas.microsoft.com/office/drawing/2014/main" id="{821480B4-38A3-3AE1-8346-0E3A8912A73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26" y="2147038"/>
            <a:ext cx="2619376" cy="2072183"/>
          </a:xfrm>
        </p:spPr>
      </p:pic>
    </p:spTree>
    <p:extLst>
      <p:ext uri="{BB962C8B-B14F-4D97-AF65-F5344CB8AC3E}">
        <p14:creationId xmlns:p14="http://schemas.microsoft.com/office/powerpoint/2010/main" val="173406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51FF6-DCA6-F748-3A8C-09663DCDD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345" y="4729173"/>
            <a:ext cx="3348000" cy="16564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/>
              <a:t>Amels 6000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err="1"/>
              <a:t>Superyacht</a:t>
            </a:r>
            <a:r>
              <a:rPr lang="nl-NL" sz="1600" b="0" dirty="0"/>
              <a:t> (120m)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err="1"/>
              <a:t>Newbuild</a:t>
            </a:r>
            <a:r>
              <a:rPr lang="nl-NL" sz="1600" b="0" dirty="0"/>
              <a:t>: Complete </a:t>
            </a:r>
            <a:r>
              <a:rPr lang="nl-NL" sz="1600" b="0" dirty="0" err="1"/>
              <a:t>electrical</a:t>
            </a:r>
            <a:r>
              <a:rPr lang="nl-NL" sz="1600" b="0" dirty="0"/>
              <a:t>, </a:t>
            </a:r>
            <a:r>
              <a:rPr lang="nl-NL" sz="1600" b="0" dirty="0" err="1"/>
              <a:t>Nav-Com</a:t>
            </a:r>
            <a:r>
              <a:rPr lang="nl-NL" sz="1600" b="0" dirty="0"/>
              <a:t> </a:t>
            </a:r>
            <a:r>
              <a:rPr lang="nl-NL" sz="1600" b="0" dirty="0" err="1"/>
              <a:t>and</a:t>
            </a:r>
            <a:r>
              <a:rPr lang="nl-NL" sz="1600" b="0" dirty="0"/>
              <a:t> AV/IT systems </a:t>
            </a:r>
            <a:r>
              <a:rPr lang="nl-NL" sz="1600" b="0" dirty="0" err="1"/>
              <a:t>installation</a:t>
            </a:r>
            <a:endParaRPr lang="nl-NL" sz="1600" b="0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FC5A8-D144-E93F-DEF0-19E885C66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79958" y="4796827"/>
            <a:ext cx="3348000" cy="13756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b="0" dirty="0"/>
              <a:t>Black Pearl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b="0" dirty="0" err="1"/>
              <a:t>Sailing</a:t>
            </a:r>
            <a:r>
              <a:rPr lang="nl-NL" sz="1600" b="0" dirty="0"/>
              <a:t> Yacht (106m)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b="0" dirty="0" err="1"/>
              <a:t>Newbuild</a:t>
            </a:r>
            <a:r>
              <a:rPr lang="nl-NL" sz="1600" b="0" dirty="0"/>
              <a:t>: System </a:t>
            </a:r>
            <a:r>
              <a:rPr lang="nl-NL" sz="1600" b="0" dirty="0" err="1"/>
              <a:t>integration</a:t>
            </a:r>
            <a:r>
              <a:rPr lang="nl-NL" sz="1600" b="0" dirty="0"/>
              <a:t>, complete </a:t>
            </a:r>
            <a:r>
              <a:rPr lang="nl-NL" sz="1600" b="0" dirty="0" err="1"/>
              <a:t>electrical</a:t>
            </a:r>
            <a:r>
              <a:rPr lang="nl-NL" sz="1600" b="0" dirty="0"/>
              <a:t> </a:t>
            </a:r>
            <a:r>
              <a:rPr lang="nl-NL" sz="1600" b="0" dirty="0" err="1"/>
              <a:t>installation</a:t>
            </a:r>
            <a:endParaRPr lang="nl-NL" sz="1600" b="0" dirty="0"/>
          </a:p>
          <a:p>
            <a:endParaRPr lang="en-GB" dirty="0"/>
          </a:p>
        </p:txBody>
      </p:sp>
      <p:pic>
        <p:nvPicPr>
          <p:cNvPr id="10" name="Content Placeholder 9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551BCF50-3945-3683-EDE5-8065921B42C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" y="1990696"/>
            <a:ext cx="3195661" cy="2430384"/>
          </a:xfrm>
        </p:spPr>
      </p:pic>
      <p:pic>
        <p:nvPicPr>
          <p:cNvPr id="12" name="Content Placeholder 11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87E96AEF-33AA-7042-0441-8C447AA6D7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66" y="1986995"/>
            <a:ext cx="3646050" cy="243408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8BA785-9094-2BBE-89CA-DA8E2DED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Yachting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D39A0D-D079-52B0-FF17-7E835E296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2944" y="4805704"/>
            <a:ext cx="3348000" cy="13756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28588" algn="l"/>
              </a:tabLst>
            </a:pPr>
            <a:r>
              <a:rPr lang="nl-NL" b="0" dirty="0" err="1"/>
              <a:t>SeaXplorer</a:t>
            </a:r>
            <a:r>
              <a:rPr lang="nl-NL" b="0" dirty="0"/>
              <a:t> La </a:t>
            </a:r>
            <a:r>
              <a:rPr lang="nl-NL" b="0" dirty="0" err="1"/>
              <a:t>Datcha</a:t>
            </a:r>
            <a:endParaRPr lang="nl-NL" b="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28588" algn="l"/>
              </a:tabLst>
            </a:pPr>
            <a:r>
              <a:rPr lang="nl-NL" sz="1600" b="0" dirty="0" err="1"/>
              <a:t>Expedition</a:t>
            </a:r>
            <a:r>
              <a:rPr lang="nl-NL" sz="1600" b="0" dirty="0"/>
              <a:t> Yacht (77m)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28588" algn="l"/>
              </a:tabLst>
            </a:pPr>
            <a:r>
              <a:rPr lang="nl-NL" sz="1600" b="0" dirty="0" err="1"/>
              <a:t>Newbuild</a:t>
            </a:r>
            <a:r>
              <a:rPr lang="nl-NL" sz="1600" b="0" dirty="0"/>
              <a:t>: AV/IT system, CCTV system</a:t>
            </a:r>
          </a:p>
          <a:p>
            <a:endParaRPr lang="en-GB" dirty="0"/>
          </a:p>
        </p:txBody>
      </p:sp>
      <p:pic>
        <p:nvPicPr>
          <p:cNvPr id="30" name="Content Placeholder 29" descr="A picture containing water, boat, outdoor, sky&#10;&#10;Description automatically generated">
            <a:extLst>
              <a:ext uri="{FF2B5EF4-FFF2-40B4-BE49-F238E27FC236}">
                <a16:creationId xmlns:a16="http://schemas.microsoft.com/office/drawing/2014/main" id="{35F9625C-63C8-B948-FE04-73DA5B40EFF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39" y="1970971"/>
            <a:ext cx="3677488" cy="2450109"/>
          </a:xfrm>
        </p:spPr>
      </p:pic>
    </p:spTree>
    <p:extLst>
      <p:ext uri="{BB962C8B-B14F-4D97-AF65-F5344CB8AC3E}">
        <p14:creationId xmlns:p14="http://schemas.microsoft.com/office/powerpoint/2010/main" val="3108069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99062F-1B77-72DC-AA56-1CCD2703D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36" y="4486108"/>
            <a:ext cx="3348000" cy="13756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/>
              <a:t>Zr. Ms. Den Helder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/>
              <a:t>Combat Support </a:t>
            </a:r>
            <a:r>
              <a:rPr lang="nl-NL" sz="1600" b="0" dirty="0" err="1"/>
              <a:t>Ship</a:t>
            </a:r>
            <a:r>
              <a:rPr lang="nl-NL" sz="1600" b="0" dirty="0"/>
              <a:t> (179,5m)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err="1"/>
              <a:t>Newbuild</a:t>
            </a:r>
            <a:r>
              <a:rPr lang="nl-NL" sz="1600" b="0" dirty="0"/>
              <a:t>: </a:t>
            </a:r>
            <a:r>
              <a:rPr lang="nl-NL" sz="1600" b="0" dirty="0" err="1"/>
              <a:t>installation</a:t>
            </a:r>
            <a:r>
              <a:rPr lang="nl-NL" sz="1600" b="0" dirty="0"/>
              <a:t> </a:t>
            </a:r>
            <a:r>
              <a:rPr lang="nl-NL" sz="1600" b="0" dirty="0" err="1"/>
              <a:t>activities</a:t>
            </a:r>
            <a:r>
              <a:rPr lang="nl-NL" sz="1600" b="0" dirty="0"/>
              <a:t>, </a:t>
            </a:r>
            <a:r>
              <a:rPr lang="nl-NL" sz="1600" b="0" dirty="0" err="1"/>
              <a:t>including</a:t>
            </a:r>
            <a:r>
              <a:rPr lang="nl-NL" sz="1600" b="0" dirty="0"/>
              <a:t> military equipment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7659F-2092-0792-0F10-F4D9E378A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6287" y="4439577"/>
            <a:ext cx="3505760" cy="19371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b="0" dirty="0" err="1"/>
              <a:t>Reformador</a:t>
            </a:r>
            <a:endParaRPr lang="nl-NL" sz="1600" b="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b="0" dirty="0"/>
              <a:t>Long Range Ocean </a:t>
            </a:r>
            <a:r>
              <a:rPr lang="nl-NL" sz="1600" b="0" dirty="0" err="1"/>
              <a:t>Patrol</a:t>
            </a:r>
            <a:r>
              <a:rPr lang="nl-NL" b="0" dirty="0"/>
              <a:t> </a:t>
            </a:r>
            <a:r>
              <a:rPr lang="nl-NL" sz="1600" b="0" dirty="0" err="1"/>
              <a:t>Vessel</a:t>
            </a:r>
            <a:r>
              <a:rPr lang="nl-NL" sz="1600" b="0" dirty="0"/>
              <a:t> (107,5m)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b="0" dirty="0" err="1"/>
              <a:t>Newbuild</a:t>
            </a:r>
            <a:r>
              <a:rPr lang="nl-NL" sz="1600" b="0" dirty="0"/>
              <a:t>: system </a:t>
            </a:r>
            <a:r>
              <a:rPr lang="nl-NL" b="0" dirty="0" err="1"/>
              <a:t>i</a:t>
            </a:r>
            <a:r>
              <a:rPr lang="nl-NL" sz="1600" b="0" dirty="0" err="1"/>
              <a:t>ntegration</a:t>
            </a:r>
            <a:r>
              <a:rPr lang="nl-NL" sz="1600" b="0" dirty="0"/>
              <a:t>; </a:t>
            </a:r>
            <a:r>
              <a:rPr lang="nl-NL" sz="1600" b="0" dirty="0" err="1"/>
              <a:t>installing</a:t>
            </a:r>
            <a:r>
              <a:rPr lang="nl-NL" sz="1600" b="0" dirty="0"/>
              <a:t>; </a:t>
            </a:r>
            <a:r>
              <a:rPr lang="nl-NL" b="0" dirty="0" err="1"/>
              <a:t>s</a:t>
            </a:r>
            <a:r>
              <a:rPr lang="nl-NL" sz="1600" b="0" dirty="0" err="1"/>
              <a:t>upervising</a:t>
            </a:r>
            <a:r>
              <a:rPr lang="nl-NL" sz="1600" b="0" dirty="0"/>
              <a:t>; </a:t>
            </a:r>
            <a:r>
              <a:rPr lang="nl-NL" sz="1600" b="0" dirty="0" err="1"/>
              <a:t>commissioning</a:t>
            </a:r>
            <a:r>
              <a:rPr lang="nl-NL" sz="1600" b="0" dirty="0"/>
              <a:t> on site</a:t>
            </a:r>
          </a:p>
          <a:p>
            <a:endParaRPr lang="en-GB" dirty="0"/>
          </a:p>
        </p:txBody>
      </p:sp>
      <p:pic>
        <p:nvPicPr>
          <p:cNvPr id="14" name="Content Placeholder 13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9CCB7337-064A-F62D-4159-D0DA4905ADB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8" y="2028770"/>
            <a:ext cx="3603092" cy="2161489"/>
          </a:xfrm>
        </p:spPr>
      </p:pic>
      <p:pic>
        <p:nvPicPr>
          <p:cNvPr id="12" name="Content Placeholder 11" descr="A large ship in the ocean&#10;&#10;Description automatically generated with low confidence">
            <a:extLst>
              <a:ext uri="{FF2B5EF4-FFF2-40B4-BE49-F238E27FC236}">
                <a16:creationId xmlns:a16="http://schemas.microsoft.com/office/drawing/2014/main" id="{8824CBF5-3E52-F557-C2A0-A43C2E7E7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07" y="2015076"/>
            <a:ext cx="3346450" cy="22311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6B61FE-0D26-B125-3EC9-2F81E04C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Naval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governmental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D8F49B-3B16-3B34-4676-8A7C97C370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2942" y="4398557"/>
            <a:ext cx="3348000" cy="22178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 err="1"/>
              <a:t>Nuyina</a:t>
            </a:r>
            <a:endParaRPr lang="nl-NL" b="0" dirty="0"/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Antarctic Supply and Research Vessel (160m)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Newbuild, e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Grandview" panose="020B0502040204020203" pitchFamily="34" charset="0"/>
              </a:rPr>
              <a:t>lectrical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Grandview" panose="020B0502040204020203" pitchFamily="34" charset="0"/>
              </a:rPr>
              <a:t>e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randview" panose="020B0502040204020203" pitchFamily="34" charset="0"/>
              </a:rPr>
              <a:t>ngineering and integration, equipment delivery, supply and installation of loose equipment and cables. </a:t>
            </a:r>
            <a:endParaRPr lang="nl-NL" dirty="0"/>
          </a:p>
          <a:p>
            <a:endParaRPr lang="en-GB" dirty="0"/>
          </a:p>
        </p:txBody>
      </p:sp>
      <p:pic>
        <p:nvPicPr>
          <p:cNvPr id="10" name="Content Placeholder 9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4F2FB52C-41FC-F43A-5D9B-2E97EBD54B0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05" y="2016022"/>
            <a:ext cx="3348038" cy="2229287"/>
          </a:xfrm>
        </p:spPr>
      </p:pic>
    </p:spTree>
    <p:extLst>
      <p:ext uri="{BB962C8B-B14F-4D97-AF65-F5344CB8AC3E}">
        <p14:creationId xmlns:p14="http://schemas.microsoft.com/office/powerpoint/2010/main" val="3424721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9B065A-3DFB-E02B-A0F0-0083E19B8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92" y="4423964"/>
            <a:ext cx="3348000" cy="1375698"/>
          </a:xfrm>
        </p:spPr>
        <p:txBody>
          <a:bodyPr/>
          <a:lstStyle/>
          <a:p>
            <a:pPr>
              <a:tabLst>
                <a:tab pos="128588" algn="l"/>
              </a:tabLst>
            </a:pPr>
            <a:r>
              <a:rPr lang="nl-NL" sz="1600" b="0" dirty="0"/>
              <a:t>Food</a:t>
            </a:r>
          </a:p>
          <a:p>
            <a:pPr>
              <a:tabLst>
                <a:tab pos="128588" algn="l"/>
              </a:tabLst>
            </a:pPr>
            <a:r>
              <a:rPr lang="nl-NL" sz="1600" b="0" dirty="0"/>
              <a:t>• T. Boer &amp; Zn</a:t>
            </a:r>
          </a:p>
          <a:p>
            <a:pPr>
              <a:tabLst>
                <a:tab pos="128588" algn="l"/>
              </a:tabLst>
            </a:pPr>
            <a:r>
              <a:rPr lang="nl-NL" sz="1600" b="0" dirty="0"/>
              <a:t>• New </a:t>
            </a:r>
            <a:r>
              <a:rPr lang="nl-NL" sz="1600" b="0" dirty="0" err="1"/>
              <a:t>main</a:t>
            </a:r>
            <a:r>
              <a:rPr lang="nl-NL" sz="1600" b="0" dirty="0"/>
              <a:t> </a:t>
            </a:r>
            <a:r>
              <a:rPr lang="nl-NL" sz="1600" b="0" dirty="0" err="1"/>
              <a:t>distributor</a:t>
            </a:r>
            <a:r>
              <a:rPr lang="nl-NL" sz="1600" b="0" dirty="0"/>
              <a:t> </a:t>
            </a:r>
            <a:r>
              <a:rPr lang="nl-NL" sz="1600" b="0" dirty="0" err="1"/>
              <a:t>for</a:t>
            </a:r>
            <a:r>
              <a:rPr lang="nl-NL" sz="1600" b="0" dirty="0"/>
              <a:t> extra </a:t>
            </a:r>
            <a:r>
              <a:rPr lang="nl-NL" sz="1600" b="0" dirty="0" err="1"/>
              <a:t>cold</a:t>
            </a:r>
            <a:r>
              <a:rPr lang="nl-NL" sz="1600" b="0" dirty="0"/>
              <a:t> storage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15AC3-F04A-64C7-3733-C05DCD5AC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4346" y="4464986"/>
            <a:ext cx="3348000" cy="1094980"/>
          </a:xfrm>
        </p:spPr>
        <p:txBody>
          <a:bodyPr/>
          <a:lstStyle/>
          <a:p>
            <a:pPr>
              <a:tabLst>
                <a:tab pos="168275" algn="l"/>
              </a:tabLst>
            </a:pPr>
            <a:r>
              <a:rPr lang="nl-NL" sz="1600" b="0" dirty="0" err="1"/>
              <a:t>Process</a:t>
            </a:r>
            <a:r>
              <a:rPr lang="nl-NL" sz="1600" b="0" dirty="0"/>
              <a:t> </a:t>
            </a:r>
            <a:r>
              <a:rPr lang="nl-NL" sz="1600" b="0" dirty="0" err="1"/>
              <a:t>and</a:t>
            </a:r>
            <a:r>
              <a:rPr lang="nl-NL" sz="1600" b="0" dirty="0"/>
              <a:t> manufacturing</a:t>
            </a:r>
          </a:p>
          <a:p>
            <a:pPr>
              <a:tabLst>
                <a:tab pos="168275" algn="l"/>
              </a:tabLst>
            </a:pPr>
            <a:r>
              <a:rPr lang="nl-NL" sz="1600" b="0" dirty="0"/>
              <a:t>• </a:t>
            </a:r>
            <a:r>
              <a:rPr lang="nl-NL" sz="1600" b="0" dirty="0" err="1"/>
              <a:t>Ardagh</a:t>
            </a:r>
            <a:r>
              <a:rPr lang="nl-NL" sz="1600" b="0" dirty="0"/>
              <a:t> Metal</a:t>
            </a:r>
          </a:p>
          <a:p>
            <a:pPr>
              <a:tabLst>
                <a:tab pos="168275" algn="l"/>
              </a:tabLst>
            </a:pPr>
            <a:r>
              <a:rPr lang="nl-NL" sz="1600" b="0" dirty="0"/>
              <a:t>• New </a:t>
            </a:r>
            <a:r>
              <a:rPr lang="nl-NL" sz="1600" b="0" dirty="0" err="1"/>
              <a:t>production</a:t>
            </a:r>
            <a:r>
              <a:rPr lang="nl-NL" sz="1600" b="0" dirty="0"/>
              <a:t> line</a:t>
            </a:r>
          </a:p>
          <a:p>
            <a:endParaRPr lang="en-GB" dirty="0"/>
          </a:p>
        </p:txBody>
      </p:sp>
      <p:pic>
        <p:nvPicPr>
          <p:cNvPr id="10" name="Content Placeholder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A5C213A-AEBB-BAC3-770A-B678C31D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" y="2136031"/>
            <a:ext cx="3348037" cy="2113555"/>
          </a:xfrm>
        </p:spPr>
      </p:pic>
      <p:pic>
        <p:nvPicPr>
          <p:cNvPr id="12" name="Content Placeholder 11" descr="A picture containing text, window, indoor, person&#10;&#10;Description automatically generated">
            <a:extLst>
              <a:ext uri="{FF2B5EF4-FFF2-40B4-BE49-F238E27FC236}">
                <a16:creationId xmlns:a16="http://schemas.microsoft.com/office/drawing/2014/main" id="{77042EBC-DB43-E542-ADDB-DA385D124E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99" y="2137861"/>
            <a:ext cx="3346450" cy="210989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731692D-8DA8-E829-D902-300735D9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Industry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8F8769-BF93-8689-DA63-29702A655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5188" y="2155566"/>
            <a:ext cx="3348000" cy="25282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2" name="Content Placeholder 21" descr="A picture containing sky, outdoor, stadium&#10;&#10;Description automatically generated">
            <a:extLst>
              <a:ext uri="{FF2B5EF4-FFF2-40B4-BE49-F238E27FC236}">
                <a16:creationId xmlns:a16="http://schemas.microsoft.com/office/drawing/2014/main" id="{11EB4F05-2794-C326-81B6-AE60CEC6B1F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863" y="2130064"/>
            <a:ext cx="3213778" cy="2142518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75658D-67D9-4B38-F1DE-33BF72D659F0}"/>
              </a:ext>
            </a:extLst>
          </p:cNvPr>
          <p:cNvSpPr txBox="1"/>
          <p:nvPr/>
        </p:nvSpPr>
        <p:spPr>
          <a:xfrm>
            <a:off x="8001000" y="4402403"/>
            <a:ext cx="32381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8275" algn="l"/>
              </a:tabLst>
            </a:pPr>
            <a:r>
              <a:rPr lang="nl-NL" sz="1600" b="0" dirty="0" err="1"/>
              <a:t>Geothermal</a:t>
            </a:r>
            <a:r>
              <a:rPr lang="nl-NL" sz="1600" b="0" dirty="0"/>
              <a:t> energy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nl-NL" sz="1600" dirty="0"/>
              <a:t>V</a:t>
            </a:r>
            <a:r>
              <a:rPr lang="nl-NL" sz="1600" b="0" dirty="0"/>
              <a:t>B </a:t>
            </a:r>
            <a:r>
              <a:rPr lang="nl-NL" sz="1600" b="0" dirty="0" err="1"/>
              <a:t>projects</a:t>
            </a:r>
            <a:endParaRPr lang="nl-NL" sz="1600" b="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sz="1600" dirty="0"/>
              <a:t>Supply and installation of the automation and electrical systems required for the expansion of a heat transfer plant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832747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73F6D-D3ED-92E1-C6B8-A27CFE01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choosing</a:t>
            </a:r>
            <a:r>
              <a:rPr lang="nl-NL" dirty="0"/>
              <a:t> Alewijnse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ADBC5F-1BF6-4469-4643-564F18C81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65287"/>
            <a:ext cx="10874375" cy="4321175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accent2"/>
                </a:solidFill>
              </a:rPr>
              <a:t>Customer quotes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‘’The </a:t>
            </a:r>
            <a:r>
              <a:rPr lang="nl-NL" sz="1800" dirty="0" err="1"/>
              <a:t>quality</a:t>
            </a:r>
            <a:r>
              <a:rPr lang="nl-NL" sz="1800" dirty="0"/>
              <a:t> is </a:t>
            </a:r>
            <a:r>
              <a:rPr lang="nl-NL" sz="1800" dirty="0" err="1"/>
              <a:t>outstanding</a:t>
            </a:r>
            <a:r>
              <a:rPr lang="nl-NL" sz="1800" dirty="0"/>
              <a:t>’’</a:t>
            </a:r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“Alewijnse </a:t>
            </a:r>
            <a:r>
              <a:rPr lang="nl-NL" sz="1800" dirty="0" err="1"/>
              <a:t>works</a:t>
            </a:r>
            <a:r>
              <a:rPr lang="nl-NL" sz="1800" dirty="0"/>
              <a:t> </a:t>
            </a:r>
            <a:r>
              <a:rPr lang="nl-NL" sz="1800" dirty="0" err="1"/>
              <a:t>with</a:t>
            </a:r>
            <a:r>
              <a:rPr lang="nl-NL" sz="1800" dirty="0"/>
              <a:t> </a:t>
            </a:r>
            <a:r>
              <a:rPr lang="nl-NL" sz="1800" dirty="0" err="1"/>
              <a:t>you</a:t>
            </a:r>
            <a:r>
              <a:rPr lang="nl-NL" sz="1800" dirty="0"/>
              <a:t> as a co-maker </a:t>
            </a:r>
            <a:r>
              <a:rPr lang="nl-NL" sz="1800" dirty="0" err="1"/>
              <a:t>and</a:t>
            </a:r>
            <a:r>
              <a:rPr lang="nl-NL" sz="1800" dirty="0"/>
              <a:t> partner.”</a:t>
            </a:r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“The company has </a:t>
            </a:r>
            <a:r>
              <a:rPr lang="nl-NL" sz="1800" dirty="0" err="1"/>
              <a:t>got</a:t>
            </a:r>
            <a:r>
              <a:rPr lang="nl-NL" sz="1800" dirty="0"/>
              <a:t> in </a:t>
            </a:r>
            <a:r>
              <a:rPr lang="nl-NL" sz="1800" dirty="0" err="1"/>
              <a:t>depth</a:t>
            </a:r>
            <a:r>
              <a:rPr lang="nl-NL" sz="1800" dirty="0"/>
              <a:t> </a:t>
            </a:r>
            <a:r>
              <a:rPr lang="nl-NL" sz="1800" dirty="0" err="1"/>
              <a:t>knowledge</a:t>
            </a:r>
            <a:r>
              <a:rPr lang="nl-NL" sz="1800" dirty="0"/>
              <a:t> on multiple systems in </a:t>
            </a:r>
            <a:r>
              <a:rPr lang="nl-NL" sz="1800" dirty="0" err="1"/>
              <a:t>many</a:t>
            </a:r>
            <a:r>
              <a:rPr lang="nl-NL" sz="1800" dirty="0"/>
              <a:t> branches.”</a:t>
            </a:r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“We are </a:t>
            </a:r>
            <a:r>
              <a:rPr lang="nl-NL" sz="1800" dirty="0" err="1"/>
              <a:t>confident</a:t>
            </a:r>
            <a:r>
              <a:rPr lang="nl-NL" sz="1800" dirty="0"/>
              <a:t> in </a:t>
            </a:r>
            <a:r>
              <a:rPr lang="nl-NL" sz="1800" dirty="0" err="1"/>
              <a:t>their</a:t>
            </a:r>
            <a:r>
              <a:rPr lang="nl-NL" sz="1800" dirty="0"/>
              <a:t> </a:t>
            </a:r>
            <a:r>
              <a:rPr lang="nl-NL" sz="1800" dirty="0" err="1"/>
              <a:t>ability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meet </a:t>
            </a:r>
            <a:r>
              <a:rPr lang="nl-NL" sz="1800" dirty="0" err="1"/>
              <a:t>challenges</a:t>
            </a:r>
            <a:r>
              <a:rPr lang="nl-NL" sz="1800" dirty="0"/>
              <a:t> on complex, specialist </a:t>
            </a:r>
            <a:r>
              <a:rPr lang="nl-NL" sz="1800" dirty="0" err="1"/>
              <a:t>vessels</a:t>
            </a:r>
            <a:r>
              <a:rPr lang="nl-NL" sz="1800" dirty="0"/>
              <a:t>.”</a:t>
            </a:r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“The </a:t>
            </a:r>
            <a:r>
              <a:rPr lang="nl-NL" sz="1800" dirty="0" err="1"/>
              <a:t>company’s</a:t>
            </a:r>
            <a:r>
              <a:rPr lang="nl-NL" sz="1800" dirty="0"/>
              <a:t> design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installation</a:t>
            </a:r>
            <a:r>
              <a:rPr lang="nl-NL" sz="1800" dirty="0"/>
              <a:t> engineers form a </a:t>
            </a:r>
            <a:r>
              <a:rPr lang="nl-NL" sz="1800" dirty="0" err="1"/>
              <a:t>valuable</a:t>
            </a:r>
            <a:r>
              <a:rPr lang="nl-NL" sz="1800" dirty="0"/>
              <a:t> part of </a:t>
            </a:r>
            <a:r>
              <a:rPr lang="nl-NL" sz="1800" dirty="0" err="1"/>
              <a:t>our</a:t>
            </a:r>
            <a:r>
              <a:rPr lang="nl-NL" sz="1800" dirty="0"/>
              <a:t> yard team.”</a:t>
            </a:r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“</a:t>
            </a:r>
            <a:r>
              <a:rPr lang="nl-NL" sz="1800" dirty="0" err="1"/>
              <a:t>Our</a:t>
            </a:r>
            <a:r>
              <a:rPr lang="nl-NL" sz="1800" dirty="0"/>
              <a:t> </a:t>
            </a:r>
            <a:r>
              <a:rPr lang="nl-NL" sz="1800" dirty="0" err="1"/>
              <a:t>projects</a:t>
            </a:r>
            <a:r>
              <a:rPr lang="nl-NL" sz="1800" dirty="0"/>
              <a:t> are </a:t>
            </a:r>
            <a:r>
              <a:rPr lang="nl-NL" sz="1800" dirty="0" err="1"/>
              <a:t>completed</a:t>
            </a:r>
            <a:r>
              <a:rPr lang="nl-NL" sz="1800" dirty="0"/>
              <a:t> </a:t>
            </a:r>
            <a:r>
              <a:rPr lang="nl-NL" sz="1800" dirty="0" err="1"/>
              <a:t>thanks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excellent </a:t>
            </a:r>
            <a:r>
              <a:rPr lang="nl-NL" sz="1800" dirty="0" err="1"/>
              <a:t>all-round</a:t>
            </a:r>
            <a:r>
              <a:rPr lang="nl-NL" sz="1800" dirty="0"/>
              <a:t> cooperation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total</a:t>
            </a:r>
            <a:r>
              <a:rPr lang="nl-NL" sz="1800" dirty="0"/>
              <a:t> commitment.”</a:t>
            </a:r>
          </a:p>
          <a:p>
            <a:pPr marL="0" indent="0">
              <a:lnSpc>
                <a:spcPts val="2900"/>
              </a:lnSpc>
              <a:buNone/>
            </a:pPr>
            <a:r>
              <a:rPr lang="nl-NL" sz="1800" dirty="0"/>
              <a:t>“Alewijnse shows </a:t>
            </a:r>
            <a:r>
              <a:rPr lang="nl-NL" sz="1800" dirty="0" err="1"/>
              <a:t>that</a:t>
            </a:r>
            <a:r>
              <a:rPr lang="nl-NL" sz="1800" dirty="0"/>
              <a:t> </a:t>
            </a:r>
            <a:r>
              <a:rPr lang="nl-NL" sz="1800" dirty="0" err="1"/>
              <a:t>they</a:t>
            </a:r>
            <a:r>
              <a:rPr lang="nl-NL" sz="1800" dirty="0"/>
              <a:t> are </a:t>
            </a:r>
            <a:r>
              <a:rPr lang="nl-NL" sz="1800" dirty="0" err="1"/>
              <a:t>flexible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can handle a service job like </a:t>
            </a:r>
            <a:r>
              <a:rPr lang="nl-NL" sz="1800" dirty="0" err="1"/>
              <a:t>this</a:t>
            </a:r>
            <a:r>
              <a:rPr lang="nl-NL" sz="1800" dirty="0"/>
              <a:t> </a:t>
            </a:r>
            <a:r>
              <a:rPr lang="nl-NL" sz="1800" dirty="0" err="1"/>
              <a:t>using</a:t>
            </a:r>
            <a:r>
              <a:rPr lang="nl-NL" sz="1800" dirty="0"/>
              <a:t> </a:t>
            </a:r>
            <a:r>
              <a:rPr lang="nl-NL" sz="1800" dirty="0" err="1"/>
              <a:t>local</a:t>
            </a:r>
            <a:r>
              <a:rPr lang="nl-NL" sz="1800" dirty="0"/>
              <a:t> </a:t>
            </a:r>
            <a:r>
              <a:rPr lang="nl-NL" sz="1800" dirty="0" err="1"/>
              <a:t>staff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their</a:t>
            </a:r>
            <a:r>
              <a:rPr lang="nl-NL" sz="1800" dirty="0"/>
              <a:t> remote access </a:t>
            </a:r>
            <a:r>
              <a:rPr lang="nl-NL" sz="1800" dirty="0" err="1"/>
              <a:t>capability</a:t>
            </a:r>
            <a:r>
              <a:rPr lang="nl-NL" sz="1800" dirty="0"/>
              <a:t>.“</a:t>
            </a:r>
          </a:p>
          <a:p>
            <a:pPr marL="0" indent="0">
              <a:lnSpc>
                <a:spcPts val="2900"/>
              </a:lnSpc>
              <a:buNone/>
            </a:pPr>
            <a:r>
              <a:rPr lang="en-GB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“This project called for passion, dedication, and extraordinary craftsmanship. The strong relationships that we built with our trusted partners and suppliers is key to the success of such a complex endeavour. We are thankful for the positive energy, proactive attitude and enthusiasm that was brought to the recreation of our project by the whole Alewijnse team.”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0" indent="0">
              <a:lnSpc>
                <a:spcPts val="2900"/>
              </a:lnSpc>
              <a:buNone/>
            </a:pPr>
            <a:endParaRPr lang="nl-NL" sz="1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72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lucht, water, buiten, transport&#10;&#10;Automatisch gegenereerde beschrijving">
            <a:extLst>
              <a:ext uri="{FF2B5EF4-FFF2-40B4-BE49-F238E27FC236}">
                <a16:creationId xmlns:a16="http://schemas.microsoft.com/office/drawing/2014/main" id="{AC8525E3-D7E7-37FD-793C-66A5BD871C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2" b="22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178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E5392-E297-62D5-2EAF-C0EC675C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8280000" cy="609398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Index</a:t>
            </a:r>
            <a:endParaRPr lang="en-GB" dirty="0"/>
          </a:p>
        </p:txBody>
      </p:sp>
      <p:graphicFrame>
        <p:nvGraphicFramePr>
          <p:cNvPr id="6" name="Tijdelijke aanduiding voor tekst 3">
            <a:extLst>
              <a:ext uri="{FF2B5EF4-FFF2-40B4-BE49-F238E27FC236}">
                <a16:creationId xmlns:a16="http://schemas.microsoft.com/office/drawing/2014/main" id="{3724B2BF-6B72-3CE2-4FC3-CDD57E5BF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544646"/>
              </p:ext>
            </p:extLst>
          </p:nvPr>
        </p:nvGraphicFramePr>
        <p:xfrm>
          <a:off x="658813" y="1808162"/>
          <a:ext cx="8280000" cy="457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21FE2013-CEAA-4E38-E111-D823C74182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9" r="325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831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E818F-EF3D-1D46-C090-7B47DC8E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company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D9FCDA-5EF9-15CC-921E-0FDE19E4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665287"/>
            <a:ext cx="10874375" cy="4321175"/>
          </a:xfrm>
        </p:spPr>
        <p:txBody>
          <a:bodyPr/>
          <a:lstStyle/>
          <a:p>
            <a:r>
              <a:rPr lang="en-GB" dirty="0"/>
              <a:t>All-round technological partner with over 130 years of experience in Maritime and Industry</a:t>
            </a:r>
          </a:p>
          <a:p>
            <a:endParaRPr lang="en-GB" dirty="0"/>
          </a:p>
          <a:p>
            <a:r>
              <a:rPr lang="en-GB" dirty="0"/>
              <a:t>Working in 4 segments:</a:t>
            </a:r>
          </a:p>
          <a:p>
            <a:pPr lvl="1"/>
            <a:r>
              <a:rPr lang="en-GB" dirty="0"/>
              <a:t>Navy &amp; governmental</a:t>
            </a:r>
          </a:p>
          <a:p>
            <a:pPr lvl="1"/>
            <a:r>
              <a:rPr lang="en-GB" dirty="0"/>
              <a:t>Dredging &amp; offshore</a:t>
            </a:r>
          </a:p>
          <a:p>
            <a:pPr lvl="1"/>
            <a:r>
              <a:rPr lang="en-GB" dirty="0"/>
              <a:t>Yachting</a:t>
            </a:r>
          </a:p>
          <a:p>
            <a:pPr lvl="1"/>
            <a:r>
              <a:rPr lang="en-GB" dirty="0"/>
              <a:t>Industry</a:t>
            </a:r>
          </a:p>
          <a:p>
            <a:endParaRPr lang="en-GB" dirty="0"/>
          </a:p>
          <a:p>
            <a:r>
              <a:rPr lang="en-GB" dirty="0"/>
              <a:t>New build, refit, solutions, panel-building, repair &amp; maintenance projects</a:t>
            </a:r>
          </a:p>
          <a:p>
            <a:endParaRPr lang="en-GB" dirty="0"/>
          </a:p>
          <a:p>
            <a:r>
              <a:rPr lang="en-GB" dirty="0"/>
              <a:t>International footprint, own branches in the Netherlands, Romania, France and Vietnam</a:t>
            </a:r>
          </a:p>
          <a:p>
            <a:endParaRPr lang="en-GB" dirty="0"/>
          </a:p>
          <a:p>
            <a:r>
              <a:rPr lang="en-GB" dirty="0"/>
              <a:t>Competent &amp; flexible, +/- 130 engineers, +/- 600 electrical installers</a:t>
            </a:r>
          </a:p>
          <a:p>
            <a:endParaRPr lang="en-GB" dirty="0"/>
          </a:p>
          <a:p>
            <a:r>
              <a:rPr lang="en-GB" dirty="0"/>
              <a:t>Our corporate video: https://www.youtube.com/watch?v=SNPG2fGugb4&amp;t=30s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4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55E53-2F43-A416-9DAA-A70C4C6A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1218795"/>
          </a:xfrm>
        </p:spPr>
        <p:txBody>
          <a:bodyPr/>
          <a:lstStyle/>
          <a:p>
            <a:r>
              <a:rPr lang="nl-NL" b="1" dirty="0" err="1"/>
              <a:t>Our</a:t>
            </a:r>
            <a:r>
              <a:rPr lang="nl-NL" b="1" dirty="0"/>
              <a:t> </a:t>
            </a:r>
            <a:r>
              <a:rPr lang="nl-NL" b="1" dirty="0" err="1"/>
              <a:t>History</a:t>
            </a:r>
            <a:r>
              <a:rPr lang="nl-NL" b="1" dirty="0"/>
              <a:t> – over a </a:t>
            </a:r>
            <a:r>
              <a:rPr lang="nl-NL" b="1" dirty="0" err="1"/>
              <a:t>century</a:t>
            </a:r>
            <a:r>
              <a:rPr lang="nl-NL" b="1" dirty="0"/>
              <a:t> of </a:t>
            </a:r>
            <a:r>
              <a:rPr lang="nl-NL" b="1" dirty="0" err="1"/>
              <a:t>experience</a:t>
            </a:r>
            <a:br>
              <a:rPr lang="nl-NL" sz="4400" baseline="0" dirty="0">
                <a:latin typeface="Grandview Light" panose="020B0502040204020203" pitchFamily="34" charset="0"/>
              </a:rPr>
            </a:b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A0D00B-2A0C-E9A0-A54A-28F3A3664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5"/>
          <a:stretch/>
        </p:blipFill>
        <p:spPr>
          <a:xfrm>
            <a:off x="695325" y="2205318"/>
            <a:ext cx="11107066" cy="36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EE156-5CBF-F3AF-5E40-800012CA5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Mission Statement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D645C7-45AF-A782-86FE-9823FA2BA5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accent2"/>
                </a:solidFill>
              </a:rPr>
              <a:t>Mission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800" dirty="0"/>
              <a:t>We Connect. Our passionate teams connect people and technology. 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endParaRPr lang="en-US" sz="1800" b="1" dirty="0">
              <a:solidFill>
                <a:schemeClr val="accent2"/>
              </a:solidFill>
            </a:endParaRP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accent2"/>
                </a:solidFill>
              </a:rPr>
              <a:t>Vision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800" dirty="0"/>
              <a:t>Our goal is to co-create value with and for our customers and partners. We aim to develop and improve electrification and automation solutions which are innovative, sustainable and of the highest quality. 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800" dirty="0"/>
              <a:t>We focus on making a valuable contribution to successful projects in the Maritime and Industrial sectors.</a:t>
            </a:r>
          </a:p>
          <a:p>
            <a:endParaRPr lang="en-GB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29434EE8-9DE3-E008-E01A-3F93FDEBF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8" y="2158034"/>
            <a:ext cx="5111750" cy="3873844"/>
          </a:xfrm>
        </p:spPr>
      </p:pic>
    </p:spTree>
    <p:extLst>
      <p:ext uri="{BB962C8B-B14F-4D97-AF65-F5344CB8AC3E}">
        <p14:creationId xmlns:p14="http://schemas.microsoft.com/office/powerpoint/2010/main" val="95222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435EA54-9785-37BF-1A5A-000B8AA7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053973"/>
            <a:ext cx="10874375" cy="609398"/>
          </a:xfrm>
        </p:spPr>
        <p:txBody>
          <a:bodyPr wrap="square" anchor="t">
            <a:normAutofit/>
          </a:bodyPr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strategy</a:t>
            </a:r>
            <a:endParaRPr lang="en-GB" dirty="0"/>
          </a:p>
        </p:txBody>
      </p:sp>
      <p:pic>
        <p:nvPicPr>
          <p:cNvPr id="8" name="Tijdelijke aanduiding voor inhoud 7" descr="Afbeelding met tekst, persoon, binnen, staand&#10;&#10;Automatisch gegenereerde beschrijving">
            <a:extLst>
              <a:ext uri="{FF2B5EF4-FFF2-40B4-BE49-F238E27FC236}">
                <a16:creationId xmlns:a16="http://schemas.microsoft.com/office/drawing/2014/main" id="{44D13F2F-88B6-651C-FE63-B1868A9E7A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r="1" b="1"/>
          <a:stretch/>
        </p:blipFill>
        <p:spPr>
          <a:xfrm>
            <a:off x="658813" y="1808162"/>
            <a:ext cx="5112000" cy="4573588"/>
          </a:xfr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25F403-A72A-4A46-6623-547719D70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1188" y="1808162"/>
            <a:ext cx="5112000" cy="457358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en-US" sz="1700" b="1"/>
              <a:t>Strategy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en-US" sz="1700"/>
              <a:t>We connect the dots in any complex system. Our aim is to be involved as a technology partner and create value for our customers. We are proud to work on the most innovative and challenging projects in the Yachting, Dredging, Offshore &amp; Transport, Naval &amp; Governmental and Industrial sectors. 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endParaRPr lang="en-US" sz="1700"/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en-US" sz="1700" b="1"/>
              <a:t>Core values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Reliable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Involved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Transparent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Sustainable</a:t>
            </a:r>
          </a:p>
          <a:p>
            <a:pPr>
              <a:lnSpc>
                <a:spcPct val="104000"/>
              </a:lnSpc>
            </a:pPr>
            <a:endParaRPr lang="en-GB" sz="1700"/>
          </a:p>
        </p:txBody>
      </p:sp>
    </p:spTree>
    <p:extLst>
      <p:ext uri="{BB962C8B-B14F-4D97-AF65-F5344CB8AC3E}">
        <p14:creationId xmlns:p14="http://schemas.microsoft.com/office/powerpoint/2010/main" val="487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E018172-1B3E-632E-D3CA-861B50B3A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23955"/>
            <a:ext cx="5112000" cy="284437"/>
          </a:xfrm>
        </p:spPr>
        <p:txBody>
          <a:bodyPr/>
          <a:lstStyle/>
          <a:p>
            <a:r>
              <a:rPr lang="nl-NL"/>
              <a:t>Our solutions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5F1B5D-D2AB-9F70-937A-EA38A330126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GB"/>
              <a:t>Vessel automation</a:t>
            </a:r>
          </a:p>
          <a:p>
            <a:r>
              <a:rPr lang="en-GB"/>
              <a:t>Process automation</a:t>
            </a:r>
          </a:p>
          <a:p>
            <a:r>
              <a:rPr lang="en-GB"/>
              <a:t>Navigation &amp; Communication Systems</a:t>
            </a:r>
          </a:p>
          <a:p>
            <a:r>
              <a:rPr lang="en-GB"/>
              <a:t>Electric Installation</a:t>
            </a:r>
          </a:p>
          <a:p>
            <a:r>
              <a:rPr lang="en-GB"/>
              <a:t>Switchboards &amp; Consoles</a:t>
            </a:r>
          </a:p>
          <a:p>
            <a:r>
              <a:rPr lang="en-GB"/>
              <a:t>Power Distribution</a:t>
            </a:r>
          </a:p>
          <a:p>
            <a:r>
              <a:rPr lang="en-GB"/>
              <a:t>Drive Systems</a:t>
            </a:r>
          </a:p>
          <a:p>
            <a:r>
              <a:rPr lang="en-GB"/>
              <a:t>Hybrid Systems</a:t>
            </a:r>
          </a:p>
          <a:p>
            <a:r>
              <a:rPr lang="en-GB"/>
              <a:t>Audio/Video &amp; IT</a:t>
            </a:r>
          </a:p>
          <a:p>
            <a:r>
              <a:rPr lang="en-GB"/>
              <a:t>Safety &amp; Security</a:t>
            </a:r>
          </a:p>
          <a:p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D36DC3F-14C2-EFD7-B4BB-56D2EFB7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we offer</a:t>
            </a:r>
            <a:endParaRPr lang="en-GB" dirty="0"/>
          </a:p>
        </p:txBody>
      </p:sp>
      <p:pic>
        <p:nvPicPr>
          <p:cNvPr id="8" name="Tijdelijke aanduiding voor inhoud 7" descr="Afbeelding met transport&#10;&#10;Automatisch gegenereerde beschrijving">
            <a:extLst>
              <a:ext uri="{FF2B5EF4-FFF2-40B4-BE49-F238E27FC236}">
                <a16:creationId xmlns:a16="http://schemas.microsoft.com/office/drawing/2014/main" id="{AAEB6436-7694-A2D4-850E-C8434F1DE9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17" y="2123955"/>
            <a:ext cx="5727670" cy="3821430"/>
          </a:xfrm>
        </p:spPr>
      </p:pic>
    </p:spTree>
    <p:extLst>
      <p:ext uri="{BB962C8B-B14F-4D97-AF65-F5344CB8AC3E}">
        <p14:creationId xmlns:p14="http://schemas.microsoft.com/office/powerpoint/2010/main" val="183693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E018172-1B3E-632E-D3CA-861B50B3A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904880"/>
            <a:ext cx="5112000" cy="284437"/>
          </a:xfrm>
        </p:spPr>
        <p:txBody>
          <a:bodyPr/>
          <a:lstStyle/>
          <a:p>
            <a:r>
              <a:rPr lang="nl-NL" dirty="0"/>
              <a:t>Our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proposition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5F1B5D-D2AB-9F70-937A-EA38A330126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8813" y="2341245"/>
            <a:ext cx="5112000" cy="3821430"/>
          </a:xfrm>
        </p:spPr>
        <p:txBody>
          <a:bodyPr/>
          <a:lstStyle/>
          <a:p>
            <a:r>
              <a:rPr lang="en-GB" dirty="0"/>
              <a:t>Design &amp; consultancy</a:t>
            </a:r>
          </a:p>
          <a:p>
            <a:r>
              <a:rPr lang="en-GB" dirty="0"/>
              <a:t>Systems integration</a:t>
            </a:r>
          </a:p>
          <a:p>
            <a:r>
              <a:rPr lang="en-GB" dirty="0"/>
              <a:t>Project management</a:t>
            </a:r>
          </a:p>
          <a:p>
            <a:r>
              <a:rPr lang="en-GB" dirty="0"/>
              <a:t>Engineering</a:t>
            </a:r>
          </a:p>
          <a:p>
            <a:r>
              <a:rPr lang="en-GB" dirty="0"/>
              <a:t>Commissioning</a:t>
            </a:r>
          </a:p>
          <a:p>
            <a:r>
              <a:rPr lang="en-GB" dirty="0"/>
              <a:t>Newbuild</a:t>
            </a:r>
          </a:p>
          <a:p>
            <a:r>
              <a:rPr lang="en-GB" dirty="0"/>
              <a:t>Refits &amp; Conversions</a:t>
            </a:r>
          </a:p>
          <a:p>
            <a:r>
              <a:rPr lang="en-GB" dirty="0"/>
              <a:t>Solutions</a:t>
            </a:r>
          </a:p>
          <a:p>
            <a:r>
              <a:rPr lang="en-GB" dirty="0"/>
              <a:t>Service &amp; Maintenance</a:t>
            </a:r>
          </a:p>
          <a:p>
            <a:r>
              <a:rPr lang="en-GB" dirty="0" err="1"/>
              <a:t>Panelbuilding</a:t>
            </a:r>
            <a:endParaRPr lang="en-GB" dirty="0"/>
          </a:p>
          <a:p>
            <a:r>
              <a:rPr lang="en-GB" dirty="0"/>
              <a:t>Spare parts delivery</a:t>
            </a:r>
          </a:p>
          <a:p>
            <a:r>
              <a:rPr lang="en-GB" dirty="0"/>
              <a:t>Training</a:t>
            </a:r>
          </a:p>
          <a:p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D36DC3F-14C2-EFD7-B4BB-56D2EFB7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we offer</a:t>
            </a:r>
            <a:endParaRPr lang="en-GB" dirty="0"/>
          </a:p>
        </p:txBody>
      </p:sp>
      <p:pic>
        <p:nvPicPr>
          <p:cNvPr id="9" name="Tijdelijke aanduiding voor inhoud 8" descr="Afbeelding met persoon, werkkleding&#10;&#10;Automatisch gegenereerde beschrijving">
            <a:extLst>
              <a:ext uri="{FF2B5EF4-FFF2-40B4-BE49-F238E27FC236}">
                <a16:creationId xmlns:a16="http://schemas.microsoft.com/office/drawing/2014/main" id="{FD179056-BE99-EDEB-3AB8-D1CB2BCFC3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43" y="2047098"/>
            <a:ext cx="5972444" cy="3821431"/>
          </a:xfrm>
        </p:spPr>
      </p:pic>
    </p:spTree>
    <p:extLst>
      <p:ext uri="{BB962C8B-B14F-4D97-AF65-F5344CB8AC3E}">
        <p14:creationId xmlns:p14="http://schemas.microsoft.com/office/powerpoint/2010/main" val="127670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510FE7E-61C8-EA4C-258A-C266CA71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663371"/>
            <a:ext cx="5112000" cy="916020"/>
          </a:xfrm>
        </p:spPr>
        <p:txBody>
          <a:bodyPr/>
          <a:lstStyle/>
          <a:p>
            <a:r>
              <a:rPr lang="nl-NL" sz="1800" dirty="0" err="1"/>
              <a:t>During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entire</a:t>
            </a:r>
            <a:r>
              <a:rPr lang="nl-NL" sz="1800" dirty="0"/>
              <a:t> </a:t>
            </a:r>
            <a:r>
              <a:rPr lang="nl-NL" sz="1800" dirty="0" err="1"/>
              <a:t>lifecycle</a:t>
            </a:r>
            <a:r>
              <a:rPr lang="nl-NL" sz="1800" dirty="0"/>
              <a:t> &amp; </a:t>
            </a:r>
            <a:r>
              <a:rPr lang="nl-NL" sz="1800" dirty="0" err="1"/>
              <a:t>through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whole</a:t>
            </a:r>
            <a:r>
              <a:rPr lang="nl-NL" sz="1800" dirty="0"/>
              <a:t> </a:t>
            </a:r>
            <a:r>
              <a:rPr lang="nl-NL" sz="1800" dirty="0" err="1"/>
              <a:t>value</a:t>
            </a:r>
            <a:r>
              <a:rPr lang="nl-NL" sz="1800" dirty="0"/>
              <a:t> chain</a:t>
            </a:r>
          </a:p>
          <a:p>
            <a:endParaRPr lang="en-GB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A03CAA4-F8DF-F31F-67AF-6163443853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161256"/>
            <a:ext cx="5334794" cy="5334794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87ECD2D-2DDA-C80F-B67B-8DC618AE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we </a:t>
            </a:r>
            <a:r>
              <a:rPr lang="nl-NL" dirty="0" err="1"/>
              <a:t>work</a:t>
            </a:r>
            <a:endParaRPr lang="en-GB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81EF15-B76F-912D-71CC-403B26F713A1}"/>
              </a:ext>
            </a:extLst>
          </p:cNvPr>
          <p:cNvSpPr txBox="1"/>
          <p:nvPr/>
        </p:nvSpPr>
        <p:spPr>
          <a:xfrm>
            <a:off x="590025" y="2365038"/>
            <a:ext cx="6096000" cy="1342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Safe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Dedicated</a:t>
            </a:r>
            <a:endParaRPr lang="nl-NL" sz="1800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Sustainable</a:t>
            </a:r>
            <a:endParaRPr lang="nl-NL" sz="1800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Quality </a:t>
            </a:r>
            <a:r>
              <a:rPr lang="nl-NL" sz="1800" dirty="0" err="1"/>
              <a:t>focused</a:t>
            </a:r>
            <a:endParaRPr lang="nl-NL" sz="1800" dirty="0"/>
          </a:p>
        </p:txBody>
      </p:sp>
      <p:pic>
        <p:nvPicPr>
          <p:cNvPr id="1026" name="Picture 2" descr="American Bureau of Shipping - Wikipedia">
            <a:extLst>
              <a:ext uri="{FF2B5EF4-FFF2-40B4-BE49-F238E27FC236}">
                <a16:creationId xmlns:a16="http://schemas.microsoft.com/office/drawing/2014/main" id="{9C29EEB8-DF4C-28D3-FBD9-F2515724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41" y="3380002"/>
            <a:ext cx="1637936" cy="60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reau Veritas Benelux (@BureauVeritasNL) / Twitter">
            <a:extLst>
              <a:ext uri="{FF2B5EF4-FFF2-40B4-BE49-F238E27FC236}">
                <a16:creationId xmlns:a16="http://schemas.microsoft.com/office/drawing/2014/main" id="{FD05756B-E0A2-5648-026C-FF2BE033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1" y="3895535"/>
            <a:ext cx="1232599" cy="12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INA CLASSIFICATION SOCIETY CERTIFICATION COMPANY | transport logistic  China | logistics, transport, logistics trade show, logistics exhibition,  intelligent logistics, transport logistic trade fair, china, Asia, Shanghai">
            <a:extLst>
              <a:ext uri="{FF2B5EF4-FFF2-40B4-BE49-F238E27FC236}">
                <a16:creationId xmlns:a16="http://schemas.microsoft.com/office/drawing/2014/main" id="{28809B77-F873-984F-A5CC-5DD4D9AC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16" y="4603148"/>
            <a:ext cx="1574226" cy="10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 | Croatian register of shipping">
            <a:extLst>
              <a:ext uri="{FF2B5EF4-FFF2-40B4-BE49-F238E27FC236}">
                <a16:creationId xmlns:a16="http://schemas.microsoft.com/office/drawing/2014/main" id="{A7AEFAC4-D178-5ACF-4080-E7995A37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0" y="5544046"/>
            <a:ext cx="1977776" cy="6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NV GL certification: what is it and why is it important?">
            <a:extLst>
              <a:ext uri="{FF2B5EF4-FFF2-40B4-BE49-F238E27FC236}">
                <a16:creationId xmlns:a16="http://schemas.microsoft.com/office/drawing/2014/main" id="{A50DCC5E-8CE7-8EAC-1FF7-6840B8BCC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31" y="2622732"/>
            <a:ext cx="1078597" cy="5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loyd's Register - Maritime London">
            <a:extLst>
              <a:ext uri="{FF2B5EF4-FFF2-40B4-BE49-F238E27FC236}">
                <a16:creationId xmlns:a16="http://schemas.microsoft.com/office/drawing/2014/main" id="{95D0685D-F0F1-B1AE-A42A-284BF675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1" y="5129014"/>
            <a:ext cx="1977776" cy="11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KK(UK) Ltd Receives ISO9001 Accreditation from UKAS">
            <a:extLst>
              <a:ext uri="{FF2B5EF4-FFF2-40B4-BE49-F238E27FC236}">
                <a16:creationId xmlns:a16="http://schemas.microsoft.com/office/drawing/2014/main" id="{CAE3F201-59DB-959E-8740-5FDDA789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99" y="4242507"/>
            <a:ext cx="1466486" cy="8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olish Register of Shipping - waterborne.eu">
            <a:extLst>
              <a:ext uri="{FF2B5EF4-FFF2-40B4-BE49-F238E27FC236}">
                <a16:creationId xmlns:a16="http://schemas.microsoft.com/office/drawing/2014/main" id="{D099D908-5106-80AA-3992-87DCEE76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47" y="3427648"/>
            <a:ext cx="863578" cy="11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GISTRO ITALIANO NAVALE - Classification Society -...">
            <a:extLst>
              <a:ext uri="{FF2B5EF4-FFF2-40B4-BE49-F238E27FC236}">
                <a16:creationId xmlns:a16="http://schemas.microsoft.com/office/drawing/2014/main" id="{A6303A7E-3796-FA87-F1AB-794C6C5D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53" y="5233629"/>
            <a:ext cx="960379" cy="9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377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nbj.wWR0i011.JqGL1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pf2MPgzkSFxHcYv4OcG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1Vdy2vv0uuHDqFhrJL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nbj.wWR0i011.JqGL1v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pf2MPgzkSFxHcYv4OcG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1Vdy2vv0uuHDqFhrJLRQ"/>
</p:tagLst>
</file>

<file path=ppt/theme/theme1.xml><?xml version="1.0" encoding="utf-8"?>
<a:theme xmlns:a="http://schemas.openxmlformats.org/drawingml/2006/main" name="Alewijnse Blue">
  <a:themeElements>
    <a:clrScheme name="Alewijnse">
      <a:dk1>
        <a:sysClr val="windowText" lastClr="000000"/>
      </a:dk1>
      <a:lt1>
        <a:sysClr val="window" lastClr="FFFFFF"/>
      </a:lt1>
      <a:dk2>
        <a:srgbClr val="000000"/>
      </a:dk2>
      <a:lt2>
        <a:srgbClr val="FCEA10"/>
      </a:lt2>
      <a:accent1>
        <a:srgbClr val="2F4D9C"/>
      </a:accent1>
      <a:accent2>
        <a:srgbClr val="00C68A"/>
      </a:accent2>
      <a:accent3>
        <a:srgbClr val="E83F76"/>
      </a:accent3>
      <a:accent4>
        <a:srgbClr val="ACB8D7"/>
      </a:accent4>
      <a:accent5>
        <a:srgbClr val="99E8D0"/>
      </a:accent5>
      <a:accent6>
        <a:srgbClr val="F6B2C8"/>
      </a:accent6>
      <a:hlink>
        <a:srgbClr val="000000"/>
      </a:hlink>
      <a:folHlink>
        <a:srgbClr val="000000"/>
      </a:folHlink>
    </a:clrScheme>
    <a:fontScheme name="Alewijnse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lewijnse PPT template.potx" id="{5773C2FF-F5CE-425D-8FDD-7676DF1404B4}" vid="{A595EA94-BF2B-4431-8FA8-52F7A4E0F6FB}"/>
    </a:ext>
  </a:extLst>
</a:theme>
</file>

<file path=ppt/theme/theme2.xml><?xml version="1.0" encoding="utf-8"?>
<a:theme xmlns:a="http://schemas.openxmlformats.org/drawingml/2006/main" name="Alewijnse Red">
  <a:themeElements>
    <a:clrScheme name="Alewijnse">
      <a:dk1>
        <a:sysClr val="windowText" lastClr="000000"/>
      </a:dk1>
      <a:lt1>
        <a:sysClr val="window" lastClr="FFFFFF"/>
      </a:lt1>
      <a:dk2>
        <a:srgbClr val="000000"/>
      </a:dk2>
      <a:lt2>
        <a:srgbClr val="FCEA10"/>
      </a:lt2>
      <a:accent1>
        <a:srgbClr val="2F4D9C"/>
      </a:accent1>
      <a:accent2>
        <a:srgbClr val="00C68A"/>
      </a:accent2>
      <a:accent3>
        <a:srgbClr val="E83F76"/>
      </a:accent3>
      <a:accent4>
        <a:srgbClr val="ACB8D7"/>
      </a:accent4>
      <a:accent5>
        <a:srgbClr val="99E8D0"/>
      </a:accent5>
      <a:accent6>
        <a:srgbClr val="F6B2C8"/>
      </a:accent6>
      <a:hlink>
        <a:srgbClr val="000000"/>
      </a:hlink>
      <a:folHlink>
        <a:srgbClr val="000000"/>
      </a:folHlink>
    </a:clrScheme>
    <a:fontScheme name="Alewijnse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lewijnse PPT template.potx" id="{5773C2FF-F5CE-425D-8FDD-7676DF1404B4}" vid="{0E7D61FB-FA44-446F-BFC8-CC7636334898}"/>
    </a:ext>
  </a:extLst>
</a:theme>
</file>

<file path=ppt/theme/theme3.xml><?xml version="1.0" encoding="utf-8"?>
<a:theme xmlns:a="http://schemas.openxmlformats.org/drawingml/2006/main" name="Alewijnse Green">
  <a:themeElements>
    <a:clrScheme name="Alewijnse">
      <a:dk1>
        <a:sysClr val="windowText" lastClr="000000"/>
      </a:dk1>
      <a:lt1>
        <a:sysClr val="window" lastClr="FFFFFF"/>
      </a:lt1>
      <a:dk2>
        <a:srgbClr val="000000"/>
      </a:dk2>
      <a:lt2>
        <a:srgbClr val="FCEA10"/>
      </a:lt2>
      <a:accent1>
        <a:srgbClr val="2F4D9C"/>
      </a:accent1>
      <a:accent2>
        <a:srgbClr val="00C68A"/>
      </a:accent2>
      <a:accent3>
        <a:srgbClr val="E83F76"/>
      </a:accent3>
      <a:accent4>
        <a:srgbClr val="ACB8D7"/>
      </a:accent4>
      <a:accent5>
        <a:srgbClr val="99E8D0"/>
      </a:accent5>
      <a:accent6>
        <a:srgbClr val="F6B2C8"/>
      </a:accent6>
      <a:hlink>
        <a:srgbClr val="000000"/>
      </a:hlink>
      <a:folHlink>
        <a:srgbClr val="000000"/>
      </a:folHlink>
    </a:clrScheme>
    <a:fontScheme name="Alewijnse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lewijnse PPT template.potx" id="{5773C2FF-F5CE-425D-8FDD-7676DF1404B4}" vid="{EEC4370F-C641-4554-B08B-BF140F952AE7}"/>
    </a:ext>
  </a:extLst>
</a:theme>
</file>

<file path=ppt/theme/theme4.xml><?xml version="1.0" encoding="utf-8"?>
<a:theme xmlns:a="http://schemas.openxmlformats.org/drawingml/2006/main" name="Kantoorthema">
  <a:themeElements>
    <a:clrScheme name="Alewijnse">
      <a:dk1>
        <a:sysClr val="windowText" lastClr="000000"/>
      </a:dk1>
      <a:lt1>
        <a:sysClr val="window" lastClr="FFFFFF"/>
      </a:lt1>
      <a:dk2>
        <a:srgbClr val="000000"/>
      </a:dk2>
      <a:lt2>
        <a:srgbClr val="FCEA10"/>
      </a:lt2>
      <a:accent1>
        <a:srgbClr val="2F4D9C"/>
      </a:accent1>
      <a:accent2>
        <a:srgbClr val="00C68A"/>
      </a:accent2>
      <a:accent3>
        <a:srgbClr val="E83F76"/>
      </a:accent3>
      <a:accent4>
        <a:srgbClr val="ACB8D7"/>
      </a:accent4>
      <a:accent5>
        <a:srgbClr val="99E8D0"/>
      </a:accent5>
      <a:accent6>
        <a:srgbClr val="F6B2C8"/>
      </a:accent6>
      <a:hlink>
        <a:srgbClr val="000000"/>
      </a:hlink>
      <a:folHlink>
        <a:srgbClr val="000000"/>
      </a:folHlink>
    </a:clrScheme>
    <a:fontScheme name="Alewijnse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Alewijnse">
      <a:dk1>
        <a:sysClr val="windowText" lastClr="000000"/>
      </a:dk1>
      <a:lt1>
        <a:sysClr val="window" lastClr="FFFFFF"/>
      </a:lt1>
      <a:dk2>
        <a:srgbClr val="000000"/>
      </a:dk2>
      <a:lt2>
        <a:srgbClr val="FCEA10"/>
      </a:lt2>
      <a:accent1>
        <a:srgbClr val="2F4D9C"/>
      </a:accent1>
      <a:accent2>
        <a:srgbClr val="00C68A"/>
      </a:accent2>
      <a:accent3>
        <a:srgbClr val="E83F76"/>
      </a:accent3>
      <a:accent4>
        <a:srgbClr val="ACB8D7"/>
      </a:accent4>
      <a:accent5>
        <a:srgbClr val="99E8D0"/>
      </a:accent5>
      <a:accent6>
        <a:srgbClr val="F6B2C8"/>
      </a:accent6>
      <a:hlink>
        <a:srgbClr val="000000"/>
      </a:hlink>
      <a:folHlink>
        <a:srgbClr val="000000"/>
      </a:folHlink>
    </a:clrScheme>
    <a:fontScheme name="Alewijnse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Alewijnse PPT template</Template>
  <TotalTime>1278</TotalTime>
  <Words>834</Words>
  <Application>Microsoft Office PowerPoint</Application>
  <PresentationFormat>Widescreen</PresentationFormat>
  <Paragraphs>169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Grandview</vt:lpstr>
      <vt:lpstr>Grandview Light</vt:lpstr>
      <vt:lpstr>Wingdings</vt:lpstr>
      <vt:lpstr>Alewijnse Blue</vt:lpstr>
      <vt:lpstr>Alewijnse Red</vt:lpstr>
      <vt:lpstr>Alewijnse Green</vt:lpstr>
      <vt:lpstr>think-cell Slide</vt:lpstr>
      <vt:lpstr>Alewijnse corporate presentation </vt:lpstr>
      <vt:lpstr>Index</vt:lpstr>
      <vt:lpstr>Our company</vt:lpstr>
      <vt:lpstr>Our History – over a century of experience </vt:lpstr>
      <vt:lpstr>Mission Statement</vt:lpstr>
      <vt:lpstr>Our strategy</vt:lpstr>
      <vt:lpstr>What we offer</vt:lpstr>
      <vt:lpstr>What we offer</vt:lpstr>
      <vt:lpstr>How we work</vt:lpstr>
      <vt:lpstr>Why we are unique</vt:lpstr>
      <vt:lpstr>Alewijnse group</vt:lpstr>
      <vt:lpstr>Our locations</vt:lpstr>
      <vt:lpstr>Our customers  Whom we connect</vt:lpstr>
      <vt:lpstr>Dredging, Offshore, Transport</vt:lpstr>
      <vt:lpstr>Yachting</vt:lpstr>
      <vt:lpstr>Naval and governmental</vt:lpstr>
      <vt:lpstr>Industry</vt:lpstr>
      <vt:lpstr>Why choosing Alewijnse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Alewijnse marketing &amp; communications plan 2023</dc:title>
  <dc:creator>Savert - Vogel, Eline</dc:creator>
  <cp:lastModifiedBy>Savert - Vogel, Eline</cp:lastModifiedBy>
  <cp:revision>57</cp:revision>
  <dcterms:created xsi:type="dcterms:W3CDTF">2023-01-16T14:20:39Z</dcterms:created>
  <dcterms:modified xsi:type="dcterms:W3CDTF">2023-02-08T08:48:20Z</dcterms:modified>
</cp:coreProperties>
</file>